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dda bininj nawu Egytpbeh bindikadjuy, kaluk Pharaoh nuye djarrang, chariots dja bininj nawu chariots birridahkendi, djarrang bindidjurrkkani. Wanjh kaluk bindimarnebebmeng bininj nawu Israel benkebmawahmeng kore birriyoy kore kurrula darnkih kabolkngeyyo Pi Hahiroth borledmikenh ngarre Baal-Zeph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Pharaoh dorrengh bindimarnebebmeng darnkih, wanjh bininj nawu Israel benkebmawahmeng birriwohrnang wanjh bindinang bininj nawu Egytpbeh kabindimhkadjung, wanjh kunu birrikeleminj duninjh, dja bedda birrimarnekayhmeng Yaw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birrimarneyimeng Moses birriyimeng, “Yiddok kumidjyak kore Egypt bu ngudda kanbebkeng ba bu ngarridowen kondah kubolkdarleh? Njale ngudda kanmarnekurduyimeng bu kanbebkeng Egyptbe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bu karrihni kore Egypt, ngad kuhni wanjh ngundimarneyimeng, ‘Kanbawo ngadberre, ngarrbendjalmarnedurrkmirri bininj nawu Egytpbeh.’ Wanjh kunmakniwirrinj bu ngarrbenmarnedurrkmiwirrinj, dja kunwarre bu kondah kubolkdarleh ngarridow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uhni birriyimeng, wanjh Moses yimeng bedberre, “Yuwn ngurrikele, ngurridjaldin kelebuk, dja ngurrina bu Yawey ngunmarnedurrkmirri bolkkime ngunngehke. Dja bedda bininj nawu Egytpbeh ngudda ngurrbennan bolkkime, wanjh minj ngurriyawoyhbennan bu munguyh munguy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wey nungka kabenbun ngudberre, minj baleh ngurrikurduyime, ngurridjalngurdmen dja ngurridjaldin.”Yawey Benngehkeng Bininj Nawu Israel Benkebmawahmeng Dja Benbom Bininj Nawu EgyptbehExodus 14:15-3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Yawey bimarneyimeng Moses, yimeng, “Njalekah kandikayhme? Yibenmarneyimen bininj nawu Israel benkebmawahmeng kabirridjal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irrulkma kundulk ke, dja yibidwayhmen kaddumkah ngarre kurrula dja yibolarlma, ba ngudda bininj nawu Israel ngunkebmawahmeng ngurridjalle kubolkbuk kurorre kubulhdjarn kurru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ngaye ngabenmarnbun bininj nawu Egytpbeh ba ngundiwidnan dja ngundidjalkadjung ngudberre, dja kaluk ngangeykukenmen bu ngabenbun rowk Pharaoh nuye bininj namirndewern, chariots nuye, dja bininj nuye nawu kabindidjurrkkan djarra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bu kunmekbe ngayime ngangeykukenmen bu ngabenbun wanjh kunu bininj nawu Egytpbeh kabirriburrbun bu ngaye wanjh Yawey nawu nawernhkimuk duninjh.” Kuhni bu Yawey bimarneyimeng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wey Benwokrayekwong Bininj Nawu Israel Benkebmawahmeng Kore YingkihkarremarnbomExodus 14: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God nuye angel nawu benmarnedokmi bininj nawu Israel benkebmawahmeng nawu mirnderey, wanjh borledmeng benmunkebuni, dja kunngol manbu djabdihdjabdi benmarnedokmi wanjh borledmeng danginj kubodme bedbe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nmekbe danginj kubulkayh bedberre bininj nawu Egytpbeh dja bininj nawu Israel benkebmawahmeng birribebbehmirnderri. Dja bininj nawu Israel benkebmawahmeng benmarnebolkwolkani manmekbe kunngol, dja bininj nawu Egytpbeh benmarnebolkmarnbom kumunun rerrih. Wanjh kuhni minj baleh birriyimeninj bindimarnebebmeninj darnkih kukakkuyeng dja minj birriburrimeni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Moses bidwayhmeng kaddumkah ngarre kurrula dja Yawey boyarlarrkeyi kurrula kukakkuyeng bu nungka kunmayorrkkimuk munkeweng koyekbeh, nungka bolkmarnbom kubolkbuk kore kurrula bu boyarlarrkeng bobebbehd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ininj nawu Israel benkebmawahmeng birridjalley dja birridjowkkeng kurrula kore kubolkbuk kanjdji, dja manu kurrula wernhbowayhmi kaddum kukun dja kudjakku bedbe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ininj nawu Egytpbeh bindikadjungi, nadjalwern rowk nawu Pharaoh nuye djarrang, chariots, dja bininj nawu bindidjurrkkani djarrang, wanjh djal bindikadjungi kore kubolkbuk kore kurru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bu kumbarrhbuni, Yawey nawu di kaddum kore kunak dja kunngol manu djabdihdjabdi, wanjh nungka kanjdji bennang bininj nawu Egytpbeh nawu birrimirnderey, dja benmarnbom benkelehme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ungka marnbom nawu chariots bedberre kuyinyibmeninj, dja yeledj birrihdjalley birribarabuni, wanjh bedda bininj nawu Egytpbeh birriyimeng, “Aba bonj! Karrikelerlobmen karrbenbawon bininj nawu Israel, dja Yawey kabenbidyikarrme kanbun kadberre nawu Egyptbe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Yawey bimarneyimeng Moses, yimeng, “Yibidwayhmen kaddumkah ngarre kurrula ba kaborrurnderren kore bininj nawu Egytpbeh, chariots bedberre dja bininj nawu kabindidjurrkkan djarrang bedbe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kunu Moses bidwayhmeng kaddumkah ngarre kurrula, wanjh bu kumbarrhbuni borrurnderrinj kore berrehboyen boyihboyimi, dja bininj nawu Egyptbeh bu yimankek birrikelerlobmeninj wanjh birridjalbebmeng kore kurrula, kumekbe Yawey benbom benyakwong row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urrula borrurnderrinj, benbarrkbom chariots dja bininj nawu djarrang bindidjurrkkani dja namirndewern nuye Pharaoh nawu bindikadjuy kore kurrula, benkebngakkeng rowk. Minj nawohkudji darrkidniwirrinj birrimekbe bininj nawu Egytpb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Yawey bimarneyimeng Moses, yimeng, “Yibenmarneyimen bininj nawu Israel benkebmawahmeng kabirridurndeng kabirriyo darnkih kabolkngeyyo Pi Hahiroth, kubulkayh ngarre kabolkngeyyo Migdol dja Manbokurlba. Birriyuwn kurrula darnkih borledmikenh ngarre kabolkngeyyo Baal Zeph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bininj nawu Israel benkebmawahmeng, bedda ngokkokenh birribebmi birridjalley kore kurrula kore kubolkbukni, bu manu kurrula wernhbowayhmi kaddum kukun dja kudjakku bedbe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uhni kunbarnangarra wanjh Yawey kurduyimeng bu benngehkeng kore bininj nawu Egytpbeh bindibuyi. Wanjh bininj nawu Israel benkebmawahmeng bindinang bininj nawu Egytpbeh birrikukyoy kore kurrula ngarre kurr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bu bininj nawu Israel benkebmawahmeng birrikurdunang Yawey kurduyimeng kundulkarre kunkimuk dorrengh bu benbom bininj nawu Egytpbeh, wanjh bedda birrimarnekeleminj Yawey, dja birriwoybukwong Yawey dja mak birriwoybukwong Moses nawu bimarnedurrkmirri nuy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Pharaoh kaluk kayime bu ngudda bininj nawu Israel ngunkebmawahmeng ngurridjalwakbun, dja minj ngudda baleh ngurriyime, kubolkdarleh ngunbalhmeng ngu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nmekbe nungka kayime, dja ngaye Yawey ngakangerayekwon dja nungka ngunkadjung ngudberre. Kaluk bu ngaye ngabenbun Pharaoh dja miwadj nuye rowk wanjh ngaye ngangeykukenmen, dja kumekbe wanjh bininj nawu Egytpbeh kaluk kabirriburrbun bu ngaye Yawey.” Wanjh bininj nawu Israel benkebmawahmeng birrikurduyimeng bu nungka yimeng bedberre.Pharaoh Dja Bininj Nuye Bindikadjuy Bininj Nawu Israel BenkebmawahmengExodus 14:5-1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bu nungka nawu wohrnani kore Egypt, bu birrimarneyimeng bu bininj nawu Israel benkebmawahmeng birrikelerlobmeng birriwam, wanjh nungka nawu Pharaoh dja bininj nuye nawu birrimarnedurrkmirri wanjh birrimayaliborledmeng bedberre dja birriyimeng, “Njale kuhni bu ngad karrikurduyime, bu karrbenmunkewe bininj nawu Israel benkebmawahmeng, dja bedda minj mak kandimarnedurrkmir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hni Pharaoh yingkihkurrmeng chariot nuye dja mak benkang miwadj nuye birridjarrkwam, dja ma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irrikang chariots rowk ngarre Egypt kaluk 600 manu manwernhmak duninjh, dja bininj nawu birriwohrnani chariots ngarre row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Yawey bikangerayekwong Pharaoh nawu wohrnani kore Egypt ba kabindikadjung bininj nawu Israel benkebmawahmeng bu bedda birrihdjalley minj birrimarnekeleniwirrinj Pharaoh.]]></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2026-07-17T02:05:03Z</dcterms:created>
  <dcterms:modified xsi:type="dcterms:W3CDTF">2026-07-17T02:05:03Z</dcterms:modified>
  <dc:title>Bible.com.au: Exodus 14:1-31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