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nmekbekenh kunu wanjh maninjmanu mankarre mulilkenh karriburrbun. Karrimarnbun mulil yerreyerre kudjewkbubuyika bu kuninjkunu dird.” Kuhni rowk bu Moses benmarneyimeng bininj nawu Israel benkebmawahmeng.Moses Benbukkang Kore Mankarre Manbu Nawehwernwarrekenh.Exodus 13:11-1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Moses benmarneyimeng, yimeng, “Kaluk Yawey ngunyibebme ngudberre kore kunmekbe kubolkwarlah bedberre nawu bindimarneyimi bininj nawu Canaan benkebmawahmeng. Kumekbe bu nungka Yawey kunwok kunrayek nuye wokkurrmerrinj, kanbolkberrebbom kadberre, dja warridj mawahmawah dorrengh kadberre. Wanjh kaluk bu Yawey ngunbolkw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gurriwo nayungki rowk nawu karrangen. Nawehwernwarre rowk nawu narahrangem nawu mayh kelebuk ngudberre, bedda wanjh kabirridjalyime nungka Yawey nuy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awu donkey nawernwarre ngurriyidurndiwemen ngudberre, ngurribidyimang Yawey bu ngurriwon sheep yaw, dja bu minj ngurridurndiwe nawu donkey wanjh ngurridjudbakkemen. Dja nawu nawehwernwarre nawu bebeywurd ngudberre ngurrbenbidyima Yawey ngurrbenyikarremulewa ngurrbendurndiwemen ngu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u yerrih bu bebeywurd ngundidjawan bu njalekenh kuhni ngurrikurduyime, wanjh ngurrbenmarneyimen, ‘Yawey kunngudj nuye kanbebkeng Egyptbeh kore karrihbongd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bu Pharaoh djahdjalkangerayekni kandahmi, minj kanmunkewemeninj, kunu wanjh Yawey benbom rowk nawehwernwarre kumekbe kore kubolkwarlah Egypt, kaluk nawehwernwarre bedberre nawu bininj dja mak mayh kelebuk. Wanjh kunmekbekenh kunu ngad karribun mayh narahrangem nawu nayungki karrangen, karribun, karrikinje Yawey nuye. Dja nawu nawehwernwarre nawu bebeywurd kadberre bedda wanjh karrbenyikarremulewan karrbenbidyimang Yawey karrbendurndiwe ka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hni karrikurduyimen wanjh yiman rerrih manu kawohbimdi kubid ngudberre ngunbukkankenh dja mak kawohbimdi kumilh ngunmarnemulewankenh bu Yawey kanbebkeng Egyptbeh kunngudj kunkimuk nuye.’ Kuhni bu ngurrbenmarneyime nawu bebeywurd ngudberre.”Yawey Benmikani Bininj Nawu Israel Benkebmawahmeng.Exodus 13:17-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uhni wanjh kayolyolme bu Pharaoh benmunkeweng bininj nawu Israel benkebmawahmeng, God benmikang kore kubolkdarleh djarreh, dja bu manbolh manbu darnkih minj benmikayi dja wardi bindimarnebebmeninj bininj nawu Philistiabeh. Dja bu birriburrimeninj wanjh God yimerrinj, “Wardi bininj nawu Israel benkebmawahmeng kabirrimayaliborledme kabirridurndeng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unmekbekenh kunu God benmikang djarreh kore manbolh manbu kare kore kubolkdarleh, kadjalle kore darnkih kurrula kabongeyyo Red Manbokurlba. Bininj nawu Israel benkebmawahmeng birribolkbawong Egyptbeh birrikani nawu bindibunikenh birribuyika nawu bindidabkemenin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bu Moses bolkbawong Egypt, wanjh kang Joseph nuye kunmurrng dja Joseph korroko wokkurrmerrinj kunwok kunrayek bedberre bininj nawu Israel benkebmawahmeng, kuhni wanjh yimeng, “Woybukkih wanjh God kaluk karrire ngunbidyikarrmekenh, wanjh kunmekbe kandidjalmurrngka bu ngurrire kondahbe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Yawey Kabenmarnbun Nawu Nawehwernwarre Rowk Bu Kabirriyimerran Djal Nungan NuyeExodus 13: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bininj nawu Israel benkebmawahmeng birribolkbawong Succoth wanjh birriwohyonginj kabolkngeyyo Etham kore darnkih kubolkdarle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 kunbarnangarra yarrkka Yawey benmarnedokmi kore kungol manbu nungka djabnameng kumirrk bedberre benmikanikenh, dja bu kumunun yimerrangeni nungka benmarnedokmi, rungi yiman kunak manbu nungka djabnameng benmarnebolkwolkani ba bu birrirawinj kunbarnangarra dja mak kunk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manekke manu kunngol manbu djabnameng minj benwohbawoyi bu kunbarnangarra yarrkka. Dja bu kunkak yarrkka, wanjh manbu kunak minj benwohbawoyi, dja munguyh djahdjaldokmi kumirrk bedberre bininj nawu Israel benkebmawahme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awey bimarneyimeng Moses, yimeng, “Nawu nawehwernwarre rowk ngurrbenmarnbu nadjamun ngardduk. Nawu nayungkih karrangen ngudberre rowk ngudda bininj nawu Israel benkebmawahmeng wanjh ngayeman ngardduk, bininj dja mak mayh kelebu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Moses benmarneyimeng bininj nawu Israel benkebmawahmeng, yimeng, “Kuninjkunu kunbarnangarra ngurridjalburrbu. Kumekbe kunbarnangarra bu karribebmeng Egyptbeh, karribebmeng kubolkwarlahbeh kore karrbenhmarnedurrkmirri yiman bu karrihbongdi rerrih. Dja nungka Yawey kunngudj nuye kanbebkeng kunmekbekenh kunu ngurridjalburrbun bu munguyh. Wanjh yuwn njale ngurringun buriddi manbu kakarrme mannguklurlmiken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rribawon Egypt bolkkime kuninjkunu kunbarnangarra kore maninjmanu dird manbu karrokme manbu kangeyyo Abi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urriburrbu bu Yawey kunwok kunrayek duninjh nuye wokkurrmerrinj korroko. Benyingkihbolkberrebbom mawahmawah, yimeng bu kaluk kanbolkwon kunbolkmak kore manwern manme kadjordmen. Kaluk wanjh Yawey ngunyibebme ngudberre kumekbe kunbolk kubolkwarlah. Bolkkime wanjh kumekbe kunbolk bedberre nawu Canaan benkebmawahmeng, dja nawu Heth benkebmawahmeng, dja nawu kabirribebbehngeyyo Amor dja Hiv, dja nawu birrikang kunred Jebus. Wanjh bu kumekbe Yawey ngunyibebme, ngurrimarnbu kuhni mulil bu kuninjkunu dird manbu karrokme kudjewkbubuyika rerri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u seven kunbarnangarra ngurringu buriddi manbu minj kakarrme mannguklurlmikenh, dja bu kunbarnangarra seven kayakmen, wanjh mulil ngurrimarnbun nuye Yawey. Bu kunmekbe seven kunbarnangarra rowk ngurringun mandulmuk buriddi manbu minj kakarrme mannguklurlmikenh, dja kore kubolkwarlah rowk yuwn kawohyo manu mannguklurlmikenh manme, dja mak buriddi manbu kakarrme mannguklurlmiken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bu ngurrimarnbun manu mulil ngurrbenmarneyimen bebeywurd ngurriyimen, ‘Kuhni karrikurduyime karriburrbunkenh bu baleh Yawey kanmarneyimeng bu nungka kanbebkeng Egyptb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nmekbe ngurriyime dja maninjmanu mulil wanjh yiman rerrih manu kawohbimdi kubid ngudberre ngunbukkankenh dja mak kawohbimdi kumilh ngunbengdayhkekenh ba Yawey nuye mankarre ngurriburrbun ngurringeyhngeybun dja nungka Yawey kanbebkeng kadberre nungka kunngudj nuye.]]></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2026-09-02T09:00:32Z</dcterms:created>
  <dcterms:modified xsi:type="dcterms:W3CDTF">2026-09-02T09:00:32Z</dcterms:modified>
  <dc:title>Bible.com.au: Exodus 13:1-22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