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yh yaw wanjh ngurrikerribu dja ngurrikanjngu kundjalmekbe kumunun rerrih, ngurringu mandulmuk kandidjdjawa dorrengh, dja warridj manworrbang kunwo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ngurriwohngun mankanjkuk, dja yuwn mak ngurrikinje kore kukku, dja mandjalkerrikenh ngurringu. Kaluk ngurringun kunkodj, kundad, kunnjam, kundiw, kundayken, dja kundurddu dorren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n bu yikahwi ngurriwohbawon malamalaywi kawohyo, dja nawu kadjalwohyo malamalaywi wanjh ngurridjalkanjyakwo rowk kore kun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injkunu wanjh ngurriyime bu ngurringun. Wanjh ngurridjongbuyindi ngurrirekenh, ngurringadmodukkarrimen dja mak ngurridengedjongbuyindi, dja kunkarndudj ngurrikarndudjkarren kubid dja djalwerrkwerrk wanjh ngurringun. Mahni wanjh mulil ngardduk, ngaye nawu Yawey, dja ngurringun nawu mayh bu ngaye darrkidbawonken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aye ngadjalle kore kubolkwarlah Egypt bu kunmekbe kumunun, dja ngabenmarnebun rowk nawu nawehwernwarre rowk kumekbe kore kubolkwarlah Egypt, kaluk bininj dja mayh warridj nawu kelebuk, dja ngaye ngabendjadme ngabenbun nawu god nawarrewarre rowk bedberre bininj nawu Egyptbeh. Ngaye wanjh Yaw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hni kunkurlba ngurribarungi, kaluk nganbukkankenh ngudberre kore kunrurrk ngurrini, dja bu nganan kunkurlba, ngaye darrkidbawon ngudberre, minj njale kundjak ngunmang ngunbunkenh bu ngabenbun nawu kabirrihni kore kubolkwarlah Egypt.” Kuhni wanjh Yawey benbenemarneyimeng Moses dja Aaron.Yawey Benwong Mulil Manbu Buriddi Minj Kakarrme MannguklurlmikenhExodus 12:14-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awey benbeneyawoyhmarneyimeng, yimeng, “Kuninjkunu kunbarnangarra wanjh kayimerran kunbarnangarra ngurriburrbunkenh munguyh, wanjh bu kuninjkunu kunbarnangarra kandimulilmang ngaye nawu Yawey. Ngurrikarremarnbun ba nawu yerreyerre kabirridangen kabirridjalmarnbun kuninjkunu kunbarnangarra ngandimulilmang djalmunguyh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seven kunbarnangarra kaluk ngurridjalngun mandulmuk kandidjdjawa, dja kunbarnangarra manbu karrokme wanjh ngurribebke manbu mannguklurlmikenh, yuwn kayo kururrk ngudberre. Dja nangale nawu kangun manbu kakarrme mannguklurlmikenh bu kunmekbe seven kunbarnangarra rowk, wanjh namekbe nawu kangun ngurridjalbebkemen, ngurribawo nadjalkudji nungandeleng kahdjal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barnangarra manbu karrokme wanjh ngurrimirndemornnamerren bu kundjamun ngayekenh, dja bu seven kunbarnangarra ngurrimirndemornnamerren kundjamun bu ngayekenh nawu Yawey. Minj nangale kawohdurrkmirri bu kunmekbe kunbarnangarradjamun bokenh, kundjalkudji ngurridjalmarnbun manme manbu ngurringun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kaluk ngurrimarnbun mulil kandidjawakenh manbu mandulmuk, dja bu kuninjkunu kunbarnangarra ngaye mirndebebkeng ngudberre kore ngurribebbehmirnderri kubolkwarlah Egyptbeh. Wanjh kunmekbekenh kunu ngurrikarremarnbun kandimulilmang ngudda dja nawu rerrererre kabirridangen bedmanwali ngandimulilmang bu kuninjkunukenh kunbarnangarra djal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enwong Bininj Nawu Israel Benkebmawahmeng Mulil Manbu Nungka BendarrkidbawongkenhExodus 12: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dird manbu karrokme wanjh bu kunbarnangarra fourteen bu kabaldungyibme, wanjh ngurringun. Mandulmuk kandidjdjawawi ngurridjalngun, kaluk ngurriburnbun bu kunbarnangarra twenty one, bu kabaldungyib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unmekbe kunbarnangarra seven yuwn mannguklurlmikenh kayo kore kunrurrk ngudberre, dja bu yimankek nangale kangun manbu kakarrme mannguklurlmikenh, wanjh ngurridjalbebkemen, ngurribawo nadjalkudji nungandeleng kahdjalni. Bu djamku namekbe danginj kore ngudberre, dja kunubewu nawokbuyika nawu kawohyo kore ngudda, wanjh kunu ngudda ngurridjalbebk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inj njale ngurriwohngun manbu kakarrme mannguklurlmikenh, dja kore kunrurrk rowk ngudberre ngurridjalngu mandulmuk kandidjdjawa.” Kuhni rowk Yawey benbenemarneyimeng Moses dja Aaron.Moses Benmarneyimeng Kore Yawey Biwokwong Nuye.Exodus 12:21-2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Moses benkayhmeng rowk bininj nawu Israel benkebmawahmeng dabborrabbolk, dja benmarneyimeng, “Ngurridjarrngbu mayh yaw, nakudji ngurribebbehma ngudberre nawu ngurrimud nawu ngurrirohrokme ngurridjarrkngun, wanjh ngurribu mayh yaw ngarre Yawey kandarrkidbawon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urrimang kunworr manbu kangeyyo hyssop, dja manekke kunworr ngurridjuhke kore kunkurlba mayh nuye manbu ngurribodahkendoy kore djabirlana. Wanjh ngurridulkbarung kaddumkah kore ngurribalhngimen dja mak bokenh kurlirrih, ngurridulkbarung kunkurlba manbu kahyo kore djabirlana, dja mak minj nangale kabebme kururrkbeh bu kukakkuy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Yawey kawohre kabenbun bininj nawu Egyptbeh, wanjh bu kanan kunkurlba kaddumkah kururrkdangmaye dja kore kurlirrih bokenh, wanjh kunu nungka karurrkdangmayeyurrhke ngudberre, dja kabirrahme nawu kabenbun bininj, ba minj kangimen kunrurrk ngudberre ngunbun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Yawey ngunbolkberrebbom kubolkwarlah, dja nungka kaluk ngunbolkwon. Wanjh bu ngurribebme ngurribolkmang kumekbe kubolkwarlah maninjmanu wanjh ngurrimarnbun, ngurrikarremarnbun ba munguyh ngurriburrbun mulil ngurrimarnbun kore ngaye marneyimeng, ngudda dja nawu ngurrbenkebmawahme djalmunguyh munguy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narahrangem ngudberre ngundidjawan kabirriyime, ‘Baleh kakarreyime maninjmanu mulil ngurrimarnekurduyime nuye Yaw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u kuhni kabirriyime, ngudda ngurrbenmarneyimen, ‘Maninjmanu wanjh karriburrbun Yawey nuye bu kandarrkidbawongkenh. Karrikurduyimen bu nungka kanmarnerurrkyurrhkeng ngad kadberre kunrurrk, bininj nawu Israel kankebmawahmeng bu ngarrihni kore Egypt. Nungka benbom bininj nawu Egyptbeh dja ngad nawu kandarrkidbawong. Kunmekbekenh kunu karrbenbun nawu mayh.’ Kuhni bu ngurrbenmarneyimen ngudberre narahrangem.” Bu kuhni Moses yimeng rowk, wanjh bininj rowk bedda birridjudkurlmeng bu birriburlumi Yaw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bininj nawu Israel benkebmawahmeng birriwam birridjalkurduyimeng rowk nawu Yawey benbenewokrayekwong Moses dja Aaron.Yawey Benbom Rowk Nawu Nawehwernhwarreni Kore Kubolkwarlah Egypt.Exodus 12:29-3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enbenemarneyimeng Moses dja Aaron kore kubolkwarlah Egypt beneni,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kumununbulhdjarn Yawey benbom rowk nawehwernwarre kore kubolkwarlah Egypt, bibom beywurdwernwarre nuye Pharaoh nawu wohrnani. Bendjalbom rowk nawehwernwarre. Kaluk bedda bedberre warridj nawu birridangbalhmiyindi kore kururrkmunun prison, benbom nawehwernwarre bedberre rowk bininj nawu Egyptbeh, dja mak nawehwernwarre rowk nawu mayh kelebuk benbom, wanjh birridowerrinj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Pharaoh dja bininj nuye nawu birrimarnedurrkmirri dja bininj rowk nawu Egyptbeh, wanjh birrikakdolkkarrinj dja birribebbehnalkbuni bulkkidj duninjh kore kururrkbubuyika rowk kumekbe kore Egypt dja kore kururrkbubuyika bedberre nawehwernwarre birridow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kunmekbe kukak rerrih wanjh Pharaoh benbenekayhmeng Moses dja Aaron, wanjh benbenemarneyimeng, yimeng, “Bonj. Wanjh ngurridolkka ngurriray kandibawo ngadberre, ngudda dja bininj nawu Israel benkebmawahmeng wanjh ngurriray ngurridi yiwarrudj Yawey nuye bu ngudda nguneyim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urrbenmirndeka mayh bu ngudda nguneyimeng, dja ngurridjallaywi. Dja bu ngaye warridj, yidjawa Yawey bu ngandimarnekurduyime kunmak ngardduk.”Bininj Nawu Israel Benkebmawahmeng Birribolkbawong Kubolkwarlah Egypt.Exodus 12:33-4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ininj nawu Egyptbeh bindidjurrkdjurrkwoni bininj nawu Israel benkebmawahmeng. Birridjareni bindimunkewemeninj djalwerrkwewerrkwerrk bindimarnebolkbawoyi, kubolkwarlah bedberre, birriyimeng, “Wardi ngarridowerren rowk bu minj ngurri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nu bininj nawu Israel benkebmawahmeng birrimey buriddi bedberre bu minj birribangmekurrmeninj mannguklurlmikenh, dja minj mak birrikinjemeninj, dja djabirlana manbu kandidjawakenh birrikarrmeninj wanjh birridukkang kore kumadj bedberre birringorrkang kukarla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bedda bininj nawu Israel benkebmawahmeng ngokko birrikurduyimeng warridj nawu Moses benmarneyimeng, ngokko bindidjawani bininj nawu Egyptbeh kabindiwon yehyeng namakmak nawu birridjongburreni silver dja gold, dja mak kunmad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awey benmarnbom bininj nawu Egyptbeh bindimarneyimeng nawu Israel benkebmawahmeng kunmak, bindiyidjalyibawong rowk yehyeng nawu bindiyidjawam. Bu kuhni birriyimeng wanjh bininj nawu Israel benkebmawahmeng bindikukyiyakwong bininj nawu Egyptb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edda bininj nawu Israel benkebmawahmeng birribolkbawong kubolkkimuk kabolkngeyyo Rameses. Kumekbe birrihni kore kubolkwarlah Egypt. Birribolkbawong, birridjalwam kurrenge, wanjh birribebmeng kabolkngeyyo Succoth. Bedda wanjh birrimirndewernni. Kaluk bininjwi wanjh birridjalwernhmirndewernni duninjh dja mak daluk dja wurdwurd dorrengh birridjalwern, minj bindirohrokmenin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birrimirndebubuyika birridjarrkrey nawu birriwokbubuyika, dja mak birriwern duninjh mayh bindimirndeka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injmanu dird wanjh kayimerran ngudberre kaluk karrokme kore dirdbubuyika ngarre, bu kayimerran munguyh munguyh kore mandjewk nakerrng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nekke buriddi nawu birrikukyibebmi Egyptbeh wanjh birrikinjeng mandulmuk buriddi, dja minj birribangmekurrmeninj manu mannguklurlmikenh bu Egypt birrihni, dja bindimunkeweng Egyptbeh djalwerrkwerrkni. Minj nangale birriwohmaddeyi, dja mak minj birriyingkihmarnbuyi manme bedbe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mandjewk rowk bu bininj nawu Israel benkebmawahmeng birrihni kore Egypt wanjh 430 mandjew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430 mandjewk balyakminj wanjh kundjalmekbe kunbarnangarra rerrih, Yawey nuye bininj birriwern rowk birrimirndebebmeng bu birribolkbawoni kubolkwarlah Egyptbe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unmekbe kumunun wanjh Yawey djahdjalwohrnani kunkakkuyeng bennahnanikenh nuye bininj benbebkengkenh kubolkwarlah Egyptbeh, wanjh kunmekbekenh kunu kuninjkunu kumunun bininj nawu Israel benkebmawahmeng kabirrimarnbun kumunun bu minj kabirrikodjkeyo bu kukakkuyeng Yawey nuye. Kuhni birrikurduyimeng bedda dja nawu rerrererre kabirridangerren djalmunguyh.Mankarre Ngarre Mulil Manbu Bendarrkidbawongkenh.Exodus 12:43-51]]></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Yawey benbenemarneyimeng Moses dja Aaron, yimeng, “Kuhni wanjh kakarreyime mulilkenh bu darrkidbawongkenh. Bininj nawu birriwokbuyika minj kabirringun, birribaw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bininj rowk nawu ngurrbenmang bu bininj kabindiweykan, ngurrbenkukwon kunwardde, bedda nawu ngurrbenmang ngundimarnedurrkmirrikenh wanjh kamak kabirringun bu ngurrbenlakkayenwon werr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ininj nawu kabirridjalwohdi kore ngudda, bedda wanjh minj kabirringun. Dja mak bininj birriwokbuyika, nawu kabirrihdurrkmirri ngudberre nawu ngurrbenkarremulewan, bedda warridj minj kabirringu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bu ngurringun ngurridjalngun kore kundjalrurrkkudji, yuwn ngurriwohkanjkan kuberrk, dja yuwn nawohkudji kunmurrng ngurrimurrngbakke nanu mayh nuye ngurrib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gurridjalwern rowk bininj nawu Israel ngunkebmawahmeng wanjh ngurringun muli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bu bininj nawu birriwokbuyika kabirrihni kore ngudda, dja kabirridjare mulil ngardduk ngurridjarrkngun, kore ngaye Yawey darrkidbawongkenh, wanjh ngurrbenlakkayenwo narahrangemwi bedberre rowk, dabborrabbolk nawu binihbininj, dja mak nawu wurdwurd bedberre. Wanjh kunu bedda ngurriraworren ngurringun mulil. Bu bedda kabirriyimerran yiman bininj rerrih nawu birridanginj kore ngudda. Dja bininj nawu minj nangale bilakkayenwoyi wanjh yuwn nawohkudji kore bedda kaluk kang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benmarneyimen birridjalwern rowk bininj nawu Israel benkebmawahmeng, bu birridjarrkmirndemornnamerrinj kore yiwarrudj kore kunbarnangarra ten ngarre maninjmanu dird. Wanjh birribebbehma mayh yaw kaluk bedberre nawu kabirridjarrkyo, kaluk nakudji mayh djarrkbedberre nawu kunrurrkkudji kabirridjarrky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luk mankarrekudji ngudberre rowk nawu ngurridanginj kured dja nawu kabirridjalwohni kore ngudda.” Kuhni bu Yawey benbenemarneyimeng Moses dja Aar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bininj nawu Israel benkebmawahmeng rowk kunmekbe birrikurduyimeng. Birridjalkurduyimeng bu Yawey benbenewokrayekwong Moses dja Aar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ja bu kundjalmekbe kunbarnangarra rerrih Yawey benmirndebebkeng kubolkwarlah Egyptbeh dja namudbubuyika birribebbehre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yikahwi nawu kabirridjarrkyo minj birriwern, minj kabirringun kabirriyakwon mayh yaw, wanjh kunu birribuyika nawu kabindidarnhmarneyo wanjh birridjarrkma nakudji mayh yaw, dja birrimirnderohrokmerrimen nawu kabirridjarrkngun kabirriyakwon, wanjh birrimekbe birridjarrkma mayh y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lamb kaluk nadjalmaknin ngurribebbehma minj kakarrme kunmok, kaluk narangem nawu nakudji mandjewk nuye, kaluk sheep yaw dja goat y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mekbe mayh yaw ngurridjalbebbehkarrmen kaluk bu fourteen kunbarnangarra ngarre maninjmanu dird, wanjh kumekbe ngurridjalwern bininj nawu Israel ngunkebmawahmeng rowk ngurrimirndemornnamerren yiwarrudj, dja ngurrbenbu mayh yaw ngudberre bu kabalbolkmunun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ikahwi kunkurlba ngurrima ngurridelkke kururrkdangmayekenh ngarre kunrurrk kore ngurringun nawu mayh. Ngurribaru kunkurlba kore kundulk bokenh manu kadjabdi kunrurrkdangmayekenh, dja manbuyika kundulk manbu kaddumkah karrulkyirriyo kururrkdangmaye ngarr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Exodus 12:1-51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