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1: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ak Moses bimarneyimeng nawu Pharaoh, yimeng, “Nanih rowk nawu ngundimarnedurrkmirri Pharaoh wanjh kabirrimre kore ngaye ngarri, dja kanjdji ngandimarneboddan, ngandimarneyime, ‘Ngurriray! Ngudda dja bininj rowk nawu ngundikadjung.’ Wanjh rerrikah bu kunmekbe kabirriyime ngardduk, wanjh ngare.” Bu kuhni Moses yimeng rowk, wanjh kangewurlhmi duninjh dja bebmeng bibawong Pharao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luk Yawey biyingkihmarneyimeng Moses, yimeng, “Pharaoh minj ngunbekkan. Kuhni kayime ba bu bolkkime ngaye ngawernwon kunbubuyika kundulkarre dorrengh nawu ngakurduyime kore Egyp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oses dja Aaron benekurduyimeng rowk kuhni bu kunbubuyika nawu kundulkarre dorrengh kore Pharaoh kumirrk nuye, dja Yawey bikangerayekwong Pharaoh, dja nungka minj benmunkewemeninj bininj nawu Israel benkebmawahmeng bu birribolkbawoyi kubolkwarlah nuy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awey Benyingkihbengdayhkeng Bininj Nuye Bu Kabenbunkenh Nawu Nawehwernwarre Rowk Kore EgyptExodus 11:1-10]]></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Yawey bimarneyimeng Moses, yimeng, “Kundjalwohkudji ngakurduyime ngabenbun Pharaoh dja bininj rowk kore nawu Egyptbeh, wanjh kumekbe kaluk rerrikah ngunmunkewe ngudberre rowk, dja bu kunmekbe kayime ngunmunkewe, wanjh ngundjurrkkan bulkkidj duninj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bolkkime yibenmarneyimen bininj nawu Israel benkebmawahmeng, yibenmarneyimen bininj rowk dja daluk rowk kabindiyidjawan bininj nawu Egyptbeh nawu kabindibebbehdarnhmarneni kabindiwon yehyeng namakmak nawu kabirridjongburrenkenh silver dja go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luk Yawey benmarnbom bininj nawu Egyptbeh bu bindimarnekurduyimi kunmak nawu Israel benkebmawahmeng. Dja mak bininj nawu birrimarnedurrkmirri Pharaoh dja bininj rowk nawu Egyptbeh, bedda wanjh birriyimi bu nungka nawu Moses wanjh nakimuk dja nakuken duninj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Moses bimarneyimeng Pharaoh yimeng, “Kuhni Yawey ngunmarneyime, wanjh kayime ke, ‘Bolkkime kukakburlhdjan bu ngaye nawu Yawey ngare kore ngurrihni kubolkwarlah Egyp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nawu nadjdjaman rowk kore kubolkwarlah Egypt wanjh kabirridowen. Ngaye ngabun nawu ngudda yibornang nadjdjaman ke, mak ngadjalle ngabenbun rowk nawu birrikihkkimuk birriwern, dja kaluk bedda dorrengh nawu bedman daluk nawu birrimarladj kabindimarnedurrkmirri birribuyika manmim kabirrimimberelhme, dja mak ngabenbun rowk nawu mayh nadjdjam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kaluk bulkkidj duninjh ngurrinalkbun kore kubolkwarlah Egypt rowk, ngurrinjilngwarremen ngurriwernhnalkbun yiman minj korroko ngurrinalkbuyi, dja minj mak rerre ngurrinalkbun yiman kunihbu ngurriyi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bedda nawu Israel benkebmawahmeng, ngaye minj kuninjkunu ngabenmarnekurduyime. Djal burrkyak kuhni. Minj njale mak kakurduyimerran bedberre. Kuhni ngaye nawu Yawey ngakurduyime rowk, ba kaluk ngurriburrbun bu ngaye bebbehbeh bebbehmarnekurduyime ngudda nawu Egyptbeh bininj, dja bininj nawu Israel benkebmawahmeng.’ Kuhni bu Yawey ngunmarneyime ngudda nawu Pharaoh.”]]></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2026-06-22T02:43:24Z</dcterms:created>
  <dcterms:modified xsi:type="dcterms:W3CDTF">2026-06-22T02:43:24Z</dcterms:modified>
  <dc:title>Bible.com.au: Exodus 11:1-10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