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u bininj nuye Pharaoh bindimey Moses dja Aaron, bindimdurndiweng kore Pharaoh, dja nungka benbenemarneyimeng, “Bonj. Ngurriray, ngurrimarnedi yiwarrudj Yawey, nawu God ngudberre. Dja mak ngurringalehngale ngurridjarrk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oses yimeng, “Ngad wanjh ngarridjalmulilmang Yawey, wanjh kunmekbekenh kunu ngarriwern ngarrire, wurdwurd dorrengh dja kohbakohbanj, kaluk ngarridjarrkre bebeywurd dja ngalbebeywurd dorrengh, dja mak mayh ngadberre nawu ngarrbenmirndekarr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haraoh kurrinj bu yimeng, “A, yoh! Kamak ngurriray mak Yawey ngurriray, ngudda dja wurdwurd dja daluhdaluk ngudberre.” Kuhni bu yimeng. Dja burrkyakni. Nungka burrburreni bu kurreni dja kunyid karrmi bedberre bu kunmekbe benmarneyimi. Wanjh benmarneyimeng, “Dja burrkyak, ngaye ngaburrbun ngudda ngurridjare kunyid ngurringal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benbawo wurdwurd dja daluhdaluk. Djalbininjwi ngurriray ngurridi yiwarrudj Yawey nuye, dja kunmekbe wanjh ngurrihdjare.” Kunmekbe yimeng Pharaoh dja benbenekukburriweng kore nungkahbeh nawu Moses dja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meng, “Yibidyirriyongimen ba bu yibidwayhmen kore kubolkwarlah Egypt djaddeddekenh, ba kabirrimirndebebmerren kore kubolkwarlah Egypt, kabirringun kabirriyakwon manme manbu mankurrk minj yakwo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Moses dulkwayhkeng kundulk nuye kaddumkah kore kubolkwarlah Egypt, dja Yawey marnbom kunmayorrk koyekbeh kumwam, kunmekbe kunbarnangarra dja mak kumunun djahdjalley kore kubolkwarlah Egypt munguyh, dja bu kukabel manekke kunmayorrk benmirndeyibebmeng djadded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djaddedde mirndebebmerrinj kore kubolkwarlah Egypt rowk, dja birriyerrkang kore kunred rowk Egypt, kaluk nadjalmirndewern duninjh, mirndeyimi yiman minj nangale nayi korroko, dja minj nangale kayawoyhnan bu rerrererre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amekbe djaddedde djalbolkbarrkbom kubolkwarlah rowk, bolkyimerranj yiman bolkburlerranj rerrih, dja birringuneng manme rowk kore kumekbe kubolkwarlah dja mak manme manbu di kore kundulk manbu dulmuk mandjewk minj yakwoyi. Minj manwohkudji manme diwirrinj kaluk kundulk dja manbuyika manme manbu di kore kabbal, djalyakayakminj kore kubolkwarlah Egypt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Pharaoh djalwerrkwehwerrkwerrk benbenekayhmeng Moses dja Aaron, dja yimeng, “Ngaye kunwarre ngayimeng nuye Yawey nawu God ngudberre, dja mak ngudda warridj benbenemarneyimeng kunwa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wohkudji kandimarnebengmidjdan dorrengh kunwarre ngardduk, dja ngunedjawa Yawey nawu God ngudberre kadjalmang kakan kuninjkunu kundulmuk kundjak ngayebeh bu nganhbun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Munkeweng Djaddedde Nadjalmirndewern DuninjhExodus 10: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oses bebmeng bibawong Pharaoh dja bidjawam Yaw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awey borledkeng kunmayorrk, wanjh mayorrkkimukminj dja borledminj bu kumwam karrikadbeh, dja benmirndewayhkeng djaddedde benmirndemunkeweng kore kurrula manbu kabongeyyo Manborodjme. Minj nawohkudji djaddedde wohdiwirrinj kore kumekbe kubolkwarlah Egypt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yiman djaldjamku rerrih dja Yawey bikangerayekwong Pharaoh, dja nungka Pharaoh minj benmunkewemeninj bininj nawu Israel benkebmawahmeng.Yawey Marnbom Kunkak Manbu Mandulmuk Bu Bolkbarrkbom Kubolkwarlah EgyptExodus 10:21-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bimarneyimeng Moses, yimeng, “Yibidwayhmen kaddum ba kakakmankan mandulmuk kunkak kore kubolkwarlah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Moses bidwayhmeng kaddum, dja kakmankang kunkak manbu kundulmuk. Djalkakyoy kore kubolkwarlah Egypt rowk bu kunbarnangarra danjbi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kunmekbe kunbarnangarra danjbik bininj nawu Egyptbeh minj birrinarrimeninj, dja mak minj nangale dolkkayi bu bebmeninj kuberrk kore birrini. Dja bininj nawu Israel benkebmawahmeng rowk wanjh bendjalmarnebolkwolkani kore kunred kumekbe kore birri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Pharaoh bikayhmeng Moses, yimeng, “Bonj wanjh ngurriray, ngurrimarnedi yiwarrudj Yawey, dja kamak wurdwurd warridj ngurridjarrkray dja ngalbihbininjkobeng warridj. Dja kundjalkudji, mayh ngudberre nawu ngurrbenmirndekarrme, wanjh ngurrbenbawo, birrinin kon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oses yimeng, “Kunbuyika mak marneyime. Kanwo mayh nawern ba bu ngarrimarnebun ngarrimarnekinje bu ngarriwon Yawey nawu God nga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d wanjh ngarridjalkan mayh rowk ngadberre warridj, minj mak nawohkudji mayh ngarriwohbawon kondah, dja ngarrikan nawu ngarrimarnedi yiwarrudj dorrengh Yawey nawu God ngadberre. Dja minj ngarribangmeburrbun bu baleh nanu ngarribun bu yiwarrudjkenh Yawey nuye. Kaluk bu ngarribebme wanjh kunmekbe ngarriburrbun.”Moses Bibengdayhkeng Nawu PharaohExodus 10:27-2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wanjh yiman djaldjamku dja Yawey bikangerayekwong Pharaoh, dja nungka minj benmunkewe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Yiray, yingimen kore Pharaoh, dja ngaye ngabenkangerayekwong nungka dja bininj nuye nawu kabirrimarnedurrkmirri. Kuhni ngakurduyimeng ba ngaye ngabenbukkan kuhni bu kunbubuyika. Kundulkarre dorrengh ngardduk nawu ngakurduyime kore bedd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Pharaoh bimarneyimeng Moses, yimeng, “Yidjallay, kanbawo ngaye. Dja yina, yinahnarrimen, yuwn yimdurndeng kanyawoyhkebnan, dja bu ngudda kanyawoyhkebnan wanjh kundjalmekbe kunbarnangarra rerrih ngaye wanjh bun, dja ngudda yirrow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yimeng, “Kuhni bu ngudda yiyime kunukka wanjh kunwoybuk, ngaye minj yawoyhkebnan ngudd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ngakurduyime ba ngudda ngurrbenmarneyime bebeywurd dja mak mawahmawah, ngurrbenmarneyime bu baleh ngaye ngakurduyime ngabenyemikan bininj nawu Egyptbeh, dja bu baleh manu kunbubuyika bu ngakurduyime kore bedda ngabenbukkankenh. Ngudda rowk kaluk ngurriburrbun bu ngaye wanjh Yaw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Moses dja Aaron benewam benengimeng kore Pharaoh dja benemarneyimeng, “Kuhni kayime Yawey nawu God ngadberre nawu Hebrew bininj, wanjh yimeng, ‘Yiddok munguyh ngudda kandahme bu minj yimarladjworren kore ngaye nawu Yawey? Yibenmunkewemen bininj ngardduk ba ngandimarnedi yiwarrud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ngudda kandahme, minj yibenmunkewe bininj ngardduk, wanjh kuhni ngaye marneyime, malaywi ngaye ngamunkewe djaddedde kore kunred kubolkwarlah 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kabirribolkbarlme rowk kubolkwarlah ba bu minj nangale kawohbolknan, dja kabirringun kabirriyakwon manbu dulmuk mandjewk minj yakwoyi, dja kundulk rowk ngudberre nawu karri kore kabbal wanjh kabirringun kabirriyakw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kabarlmerren nawu kunrurrk ke dja kunrurrk bedberre nawu ngundimarnedurrkmirri, dja kunrurrk bedberre bininj rowk nawu Egyptbeh. Kabolkyimerran yiman minj korroko birrinayi nawu kornhkornkumo dja mawahmawah ngudberre. Minj birrinayi bu kerrngehkenh birrimwam dja minj mak yerre birrinayi, kaluk bolkkime kabirridjalnan.’ Mah, kuhni bu ngunmarneyime ngudda nawu Pharaoh.” Bu kuhni Yawey biwokwong wanjh Moses bimarneyimeng Pharaoh. Kaluk bu kuhni bimarneyimeng, wanjh nungka balborledmeng bebmeng bibalbawong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ninj nawu birrimarnedurrkmirri Pharaoh birrimarneyimeng, “Kaluk baleh kayime nanih bininj yibawon kunyid kamarnbun kadberre? Yibenmunkewemen djalbininjwi ba kabirridi yiwarrudj nuye Yawey nawu God bedberre. Minj nuk yibangmeburrbun bu Egypt djalbolkwarreminj?”]]></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2026-06-25T12:44:30Z</dcterms:created>
  <dcterms:modified xsi:type="dcterms:W3CDTF">2026-06-25T12:44:30Z</dcterms:modified>
  <dc:title>Bible.com.au: Exodus 10:1-29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