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30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ngudda bininj nawu ngurrbenhkarrme nawu ngundihmarnedurrkmirri, ngudda warridj ngurrbenmarnekurduyimen bedberre mandjad nuye God. Dja yuwn bu ngurrbendjaldung. Ngurriburrbu bu nawu Kawohrnan Rowk kaddum kore heaven, nungka wanjh ngundjarrkkarrme ngudda dja bedda. Dja nungka ngundjadme ngudberre bu djal mandjad, karohrok bu kabendjadme bininj ngudberre.Bu God Yiman Kankukdjongbun Ba Bu Karribun Nawu NamarndeEphesians 6:10-1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uninjkunu wanjh kunwok ngadjare ngawohmulewan ba bu ngayiburnbunkenh kore ngahyolyolme ngudberre. Wanjh ngudda ngurrikukbelbmerrinj nawu Kawohrnan Rowk, dja bolkkime ngurriwernhkarrmen nuye kundulkarre ba bu ngurrimurrngrayekmen dja kamak ngurridjald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 ngunwong ngudberre kunmadj nawu ngurridjongburrenkenh bu nawu Namarnde Duninjh kadjare ngunbun. Wanjh naninjnanu kunmadj ngurridjongburrimen rowk, ba bu ngurridjaldi dja ngurriyurrhke kore nawu Namarnde Duninjh ngunbu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urriburrbu ngad minj karriburren djal bininj deleng, dja ngad kunu karrihburren namarndebubuyika nawu kundulkarre kabirrikarrme, dja nawu kabindimarnewohrnan bininj nawu kabirrihni kondanjkunu kore kubolkmunun. Dja mak karriburren warridj nawu birrimalngwarre kore kunngol kaddumk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unmekbekenh kunu ngurridjongburrimen kunmadj rowk nawu ngurriburrenkenh nawu God ngunwong ngudberre, ba bu kunmekbe kunbarnangarra bu kunwarre kambebme ngudberre, wanjh kunu ngudda ngurridangen dja minj mak ngunngudjyurrhke. Wanjh bu kayakmen wanjh ngudda ngurridjaldi kamak kumekb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h, wanjh ngurridjaldin dja minj njale ngunrokayhwe. Ngurriwernhkarrmen kunwoybuk duninjh nuye God, yiman kayime ngurringardmodukkarren nawu kunngadmokenh. Dja mak God ngunmakwan ngudberre, wanjh kunu yiman kayime ngurriberrekalkbarrkbuyindi nawu wirlmurrng duninj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 ngudda ngurrikarrme kunwok kunmak manbu kayolyolme God nuye kunmodmikenh, dja munguyh ngudda ngurrbenmarneweykan nawu bininj, wanjh kunukka yiman kayime kundengekenh nawu ngurridengedjongbuyindi ba bu minj ngurridengeyirrebme kore ngurriburr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mak kunbadbuyika marneyime manbu kore mankarrekuken kahyo. Bu ngurriwernhwoybukwon God, wanjh yiman kayime ngurrikarrme kubid ngudberre nawu ngurrikandenamerrenkenh. Wanjh nawu Nawarre Duninjh minj mak ngunyame bunarra nuye manbu manbirluwoldjen dorreng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mak ngurriburrbun bu God ngungehkeng, wanjh yiman kayime nungan ngunwong nawu ngurrikodjdjongbuyindikenh ngunkodjbalhme ngudberre. Wanjh munguyh ngurrikodjdjongbuyindin.Nawu Namalngmakkaykenh ngunwon ngudberre manbu kunwok nuye God. Kaluk maninjmanu kunwok yiman kayime mandjawak bu karriburrenkenh nawu Namarnde Duninjh. Wanjh ngurrima dja ngurrikarr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mak nawu Namalngmakkaykenh ngunbidyikarrme bu ngurridi yiwarrudj, dja wanjh munguyh ngurridjaldin yiwarrudj kunwernkenh kore God dja mak ngurridjawadjawan. Mah, dja ngurridjalburrbu munguyh dja mak ngurridjalbengyirrin. Yuwn bu ngurriwarnyakmulewarren. Dja mak munguyh ngurrbenmarnedin yiwarrudj nawu bininj rowk nuye God.Paul Yakwong Bimbom Nahni DjurraEphesians 6:19-2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arribebbehkurduyimen Kunmak Kore Nawu Kawohrnan RowkEphesians 6: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mak ngaye kandidjalmarnedin yiwarrudj. Ngurridjawa God bu nganwon kunwok nuye ba bu ngadjalyolyolme, dja minj mak ngakele bu munguyh ngabendjalmarneyime bininj kore God nuye kunwok kunmak manbu kore yingkihwarlkkahwarlkkayind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ungka God nganmunkeweng ngaye bu ngare kubolkbubuyika, ba bininj ngabenhbukkabukkan manbu warlkkahwarlkkayindi kore Christkenh. Wanjh kunmekbekenh kunu ngaye bolkkime ngahdjaldukkayindi kore prison bu wirlmurrng dorrengh. Dja wanjh ngurridjawa God ngardduk ba bu ngankangerayekwon kore ngabenmarneyime bininj. Kuhni wanjh nganwong ngakarrme bu ngamarnedurrkmirr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Dja ngaye wanjh ngamunkewe nawu Tychicus ngudberre ba bu ngunbengdayhke ngudberre kore ngaye baleh ngakurduyime kondanjkunu kore ngahni. Nungka nawu ngaye nganedanginj kore Christ, dja ngadjalmarnedjare. Nungka munguyh nganbidyikarrme kore nganemarnedurrkmirri nawu Kawohrnan Rowk. Nungka wanjh ngunmarneyolyolme ngudberre ba bu ngunkangemarnbun dja ngurrinjilngmakmen. Kunmekbekenh ngaye ngamunkewe nahni bininj ngudber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awu ngaye karridangerrinj, kandiwokbekka. Ngadjare God nawu Kornkumo dja Jesus Christ nawu Kawohrnan Rowk bu ngundiwon ngudberre kunmodmikenh dja ngundibidyikarrme ba bu ngurrimarnedjaremerren kore ngurriwernhwoybukwon nawu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ja ngadjare God kabenmarnekurduyime kunmak bu kabenkongibun duninjh birrimekbe bininj nawu kabirrihmarnedjare Jesus Christ nawu kawohrnan kadberre, bu minj mak kabirringurdke bu munguyh munguy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udda nawu wurduhwurdwurd, wanjh ngurrbenwokmarrkma ngalbabadjan dja kornhkornkumo ngudberre ba kunu ngurriwokmarrkmang nawu Kawohrnan Rowk. Kuninjkunu wanjh kunmekbe mandjad ngurrikurduyimen nuy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gudda wanjh ngurridjalburrbun kore mankarre kahyo manbu kayime, “Ngurrbenwokmarrkma ngalbabadjan dja kornhkornkumo ngudberre. Bu ngudda ngurrbenwokmarrkmang, wanjh ngunmarnekurduyimerran kunmak dja ngurrini kunkuyeng kore kondanjkunu kunred.” [Exodus 20:12] Maninjmanu mankarre wanjh manyungkih manbu kanmarnewokkurrmerren bu kanberrebbun kadber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ngudda nawu kornhkornkumo, yuwn bu ngurrbendjurrkdjurrkwon nawu ngurrbenbornang bu munguyh kabirriyiddungkenh. Dja ngaleng bu ngurrbendjordmiwe, wanjh ngurrbenwernhbukkabukkan dja ngurrbenbidyikarrmen ba bu kabirriwokmarrkmang nungka nawu Kawohrnan Row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udda bininj nawu birrikihkimuk ngundihbongkarrme nawu ngurrbenmarnedurrkmirri yiman slaves kondanjkunu kurorre, wanjh ngurrbenwokmarrkma mandjad duninjh nawu ngundihkarrme, yiman bu kayime Christ ngurriwokmarrkmang. Dja yuwn bu ngurrbenkowe bu ngurridjalkurr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udda munguyh ngurridjaldurrkmirrin dja yuwn bu nawu ngunmarnewohrnan ngunkurdunan bu ngunburlume ngudberre. Dja ngurridjaldurrkmirrin kunngudj dorrengh ngudberre kore nawu God kadjare. Kuninjkunu munguyh ngurridjalkurduyimen dja ngad wanjh Christ kanhkarrme kadberre rowk bu karrihmarnedurrkmirrikenh yiman slaves nuy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urridjalmaknin kore ngurrbenmarnedurrkmirri nawu bininj, yiman kayime bu ngudda ngurrimarnedurrkmirri nawu Kawohrnan Row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uhni bu ngudda wanjh ngurrikarreburrbun bu kuninjkunu, nawu Kawohrnan Rowk wanjh yiman kayime kabenwon namakmak nangale bininj nawu kabirrikurduyime kunmak nuye. Bonj, nawu Kawohrnan Rowk kabiwon namakmak bedberre rowk, yikahwi nawu yiman kayime kadjaldurrkmirri kore bininj kabirrikarremulewan, dja mak karohrok bininj nawu kahbongdi dja kadjalkurduyime kunmakkenh.]]></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2026-07-27T12:52:26Z</dcterms:created>
  <dcterms:modified xsi:type="dcterms:W3CDTF">2026-07-27T12:52:26Z</dcterms:modified>
  <dc:title>Bible.com.au: Ephesians 6:1-24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