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errngehkenhni ngudda yiman ngurridi kore kubolkmunun. Dja bolkkime wanjh ngudda ngurriyimerranj nawu Kawohrnan Rowk nuye bininj. Wanjh ngurridjalkurduyimen kunmak kore nungka ngunhkangewolkan ngudberre kore ngurrih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gunkangewolkan ngudberre, wanjh kunukka ngurriyimerran yiman kayime kundulk manbu kakarrme manme manmakmak. Wanjh kunmekbe ngurrikarrme kunmakmak dja kunwoybuk, dja ngurridjalkurduyime kunmak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b ngurridjawa nawu Kawohrnan Rowk ba bu ngurriburrbun bu ngurrinjilngmarnbunkenh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awu bininj kabirridi kore kubolkmunun wanjh nakka kabirrikurduyime kunwarre. Kaluk bu kunmekbe kabirrikurduyime wanjh minj kunukka kunmak kamarnbuyindan. Dja yuwn mak ngurrbenkadjung dja ngurriraworren bedberre dorrengh. Dja ngaleng ngurrbenmulewa kurobbe bu kunukka kunwarre kabirrikurduy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mekbe kunwarre bu bedda kabirrikurduyime manmolk, wanjh kundjalwarre duninjh. Bu ngad minj mak ngarriwernhyolyolme, wardi kunukka karriyemika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arribolknan kore kabolkwolkayindi wanjh karrinan kore njale bu kunmak dja kore kun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ambolkwolkayindan, wanjh karrikuknan njalenjale. Kumekbekenh kunu bininj kabirriyime, “Yirrolkka, ngudda nawu yihkeyo! Wanjh yimdolkka kore yirrowengbeh! Kaluk Christ ngunmarnebolkwol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ngurrinahnarrimen kore ngudda ngurrikurduyime. Yuwn bu ngurriburrbun yiman birribuyika bininj nawu birrikodjkuluwarre. Dja ngurridjalkurduyimen kore bininj yiman kayime nawu birrikodjkulum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wn bu munguyh ngurribolkmang, dja ngurridjalmarnedurrkmirri nuye God munguyh. Dja kuhni wanjh bolkkime bu kunwarre kahwernmerren bu kamhbebme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uwn bu mak ngurribalkodjkuluwarremen, dja munguyh ngurriburrkburrkbekka kore God kadj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ngunjdjika God Nawu Kanbornang Dja Kanmarnedjare KadberreEphesians 5: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yuwn bu ngunkangebarlke manbu manbang manbu ngunmarnbun ngurriworromkan dja ngurrikurduyime kunwarre. Dja ngaleng ngundjalkangebarlkemen God nuye Namalngmakkay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ngurriwokdi ngurrimarneyimerrimen kunmakmak kore ngurriwayini Psalms dja mak hymns dja mak mankong manbu God ngunwon. Ngudda ngurrimarnewayini kunkange dorrengh kore nawu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guyh ngurridjalyimanjbu yehyeng rowk God nawu Kornkumo kore kunngey nuye Jesus Christ nawu Kadjalwohrnan Rowk kadberre.Bu Karridjarrkmarrkmang Nawu ChristEphesians 5:21-3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n bu ngurribebbehdokmiwerren, dja wanjh ngurrimarrkmarrimen kore ngurridjalmarrkmang nawu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awu ngalbihbininjkobeng, wanjh ngurrbenwokmarrkma nawu nabihbininjkobeng ngudberre yiman bu kayime Christ ngurriwokmarrkma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awu nabininjkobeng nakka kabiwohrnawohrnan ngalbu nuye ngalbininjkobeng karohrok bu Christ kanmarnewohrnan ngad bininj rowk nuye nawu kanngehkeng, dja kanmarnbom bu karriyimerranj yiman nuyekih kunburrk. Ngad wanjh nuye Church, manbu yiwarrudj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d bininj dja daluk kore yiwarrudj, wanjh karriwokmarrkmang munguyh nawu Christ, wanjh kunmekbe kundjalkudjiwi karohrok bu ngalbihbininjkobeng munguyh kabirriwokmarrkmang nabihbininjkobeng be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nawu nabihbininjkobeng, wanjh ngurringunjdjika nawu Christ. Ngurrbenmarnedjarenin ngalbihbininjkobeng ngudberre wanjh kadjalrohrok yiman Christ bu kanmarnedjareminj kadberre, dja mak kanmarnekanjkurrmerrinj ngad nawu karriyimerranj nuye yiwarrudj manbu Chur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hni nungka kurduyimeng bu kunmekbekenh djareni kankangemarnbom ba bu karrikurduyime kundjalmak nuye. Bu karriwokwoybukwong nuye kunwok kunmak, wanjh kunu yiman kayime kankangedjirridjbom kukku dorren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Christ kadjare ngad nuye bininj bu karriyimerran yiman kayime ngalbininjkobeng ngalbu ngalkukmakkaykenh nuye. Dja mak kadjare bu minj karriyawoyhkarrme kunwarre kore kukange kadberre, dja wanjh karridjalkangemaknin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wanjh, bolkkime ngudda wurdwurd nuye God nawu ngunmarnedjare bulkkidj duninjh ngudberre. Wanjh ngurriyimerrangimen yiman nungka. Dja ngurridjalkadju yiman kayime wurdwurd kabirrikadjung nawu kornkumo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 kadjalkudjiwi nawu nabihbininjkobeng bindimarnedjarenin ngalbihbininjkobeng. Dja mak bindidjalnahna yiman bu kayime bedmandeleng kabirrikuknahnarren. Bininj nawu kabimarnedjare ngalbininjkobeng bulkkidj, wanjh yiman kayime nungan bu kahmarnedjaremer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ninj minj kabirrikukwidnarren manbu kunburrk bedberre. Dja wanjh manme kabirriworren dja kabirriburrknahnarren. Wanjh kunmekbe kadjalrohrok bu Christ kanmarnekurduyime ngad bininj nawu nuye yiwarrudj duninj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ad kunu wanjh karrikukbelbmerrinj dja karriyimerranj nungka nuye kunburr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urriburrbu kore kayime, “Wanjh kunmekbekenh kunu bininj kabenbenebawon ngalbadjan dja kornkumo nuye, dja wanjh kabimarnekukkurrmerren kabenekukbelbmerren ngalbininjkobeng nuye bu yiman kabeneburrkkudjihmen.” [Genesis 2:2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hni bu ngaye ngahyime kundjalwernhkimuk duninjh kore kahwarlkkayindi. Wanjh kadjalrohrok yiman Christ dja Church nawu nuye yiwarrudj duninj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onj, wanjh ngaye ngadjare bebbehmarneyime ngudberre. Ngudda nawu binihbininj, ngurrbenmarnedjarenin ngalbihbininjkobeng ngudberre yiman ngudman bu ngurrimarnedjaremerren. Dja nawu ngudda ngalbihbininjkobeng ngurrbenwokmarrkma nawu nabihbininjkobeng ngu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unguyh ngurridjalmarnedjaremerrimen yiman bu kayime Christ kanmarnedjareminj kadberre rowk. Kaluk nungka wanjh kanjkurrmerrinj bu doweng kadberre kore kumirrk nuye God, wanjh kuhni bu God njilngmakminj duninjh dja kanmarnebengmidjdanj kunwarre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n bu mak ngurriyime kunwarre bu ngurribidyikadjurren bininj dja daluk. Dja mak yuwn bu ngurrikodjkuluwarremen dja mak yuwn yehyeng ngurrihdjalmanjngun munguyh. Kaluk kunmekbe kundjalwarre duninjh, dja yuwn ngurriburrbun bu ngurriyolyolme kunmekbekenh. Ngudda wanjh God nuye bininj, dja kunmekbekenh kunu minj ngurriyawoyh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yuwn bu ngurriyolyolme kore kunwarrewarre, dja minj mak ngurriwokmarlelhmarlelhmarren bu ngurrimarneyimerren kore kunwok kunwarre. Bu kuninjkunu minj kunmak kore ngudda ngurrimarneyimerren. Wanjh kunbuyika ngurriyimen, bu munguyh ngurridjalmanjb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kuhni ngudda ngurrihburrbun kore kunwoybuk. Wanjh bininj dja daluk nawu kabenemarneyimerren kunwarre munguyh, dja mak nawu kabirrihburrbun kunwarre, wanjh minj kabirringimen kore God dja Christ berrewoneng kore kabenewohrnan. Dja nawu bininj kadjalmanjngun yehyeng rowk nuye nabuyika bininj, nakka wanjh yiman kabimarneboddan namekbe nawu kadjalmanjngun, kaluk namekbe bininj minj kangimen kore God dja Christ berrewoneng kore kabenewohrnan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woybukkih, God nungka kadjalwernhyiddung kabendung nawu bininj kabirrikurduyime kuninjkunu kunwarre. Dja bu nawu bininj kabirridjare ngundikowe bu kabirriyime kamak bu ngurriyime kunmekbe kunwarre rowk, wanjh nakka yuwn bu ngurrbenbekkabekk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yuwn bu ngurriraworren birrimekbe bininj.]]></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2026-07-17T02:04:53Z</dcterms:created>
  <dcterms:modified xsi:type="dcterms:W3CDTF">2026-07-17T02:04:53Z</dcterms:modified>
  <dc:title>Bible.com.au: Ephesians 5:1-33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