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4: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kuninjkunu wanjh bimbuyindanj korroko kore djurra, wanjh kayime, “Bu nungka dolkkang wam kaddum, wanjh benkang birriwern nawu nungka bendarrkidmey dja bendukkang. Dja ngad nawu nuye bininj, wanjh kanwong kunmakmak nawu kanhmarnekarrmi.” [Psalm 68:18]]]></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kuhni baleh kakarremenmenyime bu kahyime, “Nungka dolkkang wam kaddum”? Wanjh kuhni kahyime bu kerrngehkenhni nungka koluy werrk kanjdji duninjh kore kondanjkunu kuro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mekbe nadjalkudjiwi nawu kumkoluy, wanjh yawoyhdurndi kaddum bewh kore heaven, dja wanjh bolkkime nungka kadjaldi kaddum duninjh kore kubolkwarlahkenh dja kunngol row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ungka nawu Christ, dja nungandeleng wanjh kanwong kundjalmak rowk.Nawu Christ benmarnbom yikahwi bininj nuye bu birriyimerranj nawu apostles. Dja mak benmarnbom yikahwi birribuyika nuye bininj bu birriyimerranj nawu prophets. Dja mak yikahwi birribadbuyika wanjh benmarnbom bu birriyimerranj nawu kabirriyolyolme manbu kunwok kunmak. Dja mak birribadbuyika benmarnbom wanjh birriyimerranj nawu bininj kabindinahnan dja nawu kabindibukkabukk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ungka kuninjkunu kurduyimeng rowk ba bu bininj nawu nuye God wanjh kabirridjarrkdurrkmirrikenh dja kabirribidyikarrmerren, ba bu Christ nuye kunburrk wanjh kamurrngrayek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bu ngad karrimayalikudjihmen kore karridjarrkwoybukwon, bu karriwernhburrbun Christ nawu Beywurd nuye God, wanjh kunukka karriyimerran yiman kayime wurdyaw nawu kamhdjaldjordmen wanjh kabalhyimerran kahdabbolkmen, wanjh kunukka karridjalyimerran bu karrirohrok yiman Christ rerri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nmekbe karriyimerran, wanjh minj mak karriyawoyhmayaliyahwurdmen kore kerrngehkenhni karridedjingmey karriwoybukwong. Dja wanjh karrimayalidjordmen ba bu karriwernburrbunkenh kundjalwoybuk kore Christkenh. Dja mak minj karriwokbekkan bininj nawu kanbukkan bu kanhkowekenh dja nawu kabirriwohkurrehkurren dja minj kabirrimulewan kore kunwoyb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kunbuyika karriyime, bu karridjalmarneyimerrimen kundjalwoybuk kore karrihwernhmarnedjaremerren, dja mak karrikangemarnburren rowk ba bu karriyimerran yiman karrirohrok nawu Christ. Ngad nawu Christ nuye bininj, wanjh yiman kayime nuye kunburrk. Dja nungka nawu Christ yiman kayime kunkodj yerreh wanjh kunu kanmarnewohrnan ngad nawu kunburrkkilehkilelkbubuyika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rriburrbun manbu kadberre kunburrk kakarrme kunkilehkilelkbubuyika manbu kabirriraworren wanjh kabirrimurrngrayekworren. Wanjh karohrok bu ngad nawu karribelbmerrinj bu karriyimerranj yiman kunburrk nuye Christ, wanjh karriyikarrmerren rowk bu karrimarnedjaremerren. Wanjh kunmekbekenh kunu ngad wanjh bebbehbeh karridjarrkdurrkmirri kore nungka.Karrikangeborledkerren Kore God NuyeEphesians 4:17-3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h wanjh! Ngaye kuhni wernhbengdayhke ngudberre kore kunngey nuye nawu Kawohrnan Rowk, ngurringurdmen kore ngurrikurduyime yiman kayime bininj birribuyika nawu minj kabirriwoybukwon God. Nawu bedda wanjh birrimayaliyak dja minj njale kabirriburrb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Karrikukkudjihmen Kore Nawu ChristEphesians 4: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hni wanjh kurduyimerranj bedberre bu birrikangerayekni nuye God. Dja wanjh birrimayaliburlerranj dja mak birridjalmayaliyakminj. Wanjh kunukka minj kabirridarrkid kore God kabendarrkidwon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edda yimankek birriyemiyakminj kore kabirrikurduyime kunwarre. Bedda kabirridjare bu munguyh kabirriwernhkurduyime kundjalwarre bu bininj dja daluk kabirrihwohdjirdmarrenkenh. Bu bedda kabirrimayaliwarreworren dja kabirridjaldjare munguyh kabirridjalkurduyime kunwarre kunwer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wanjh kerrngehkenh minj ngurriwernhborlhmeninj kuninjkunu kunwarre bu ngurribekkang kore Christken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dda woybukkih ngurriwokbekkang nawu Christ bu ngundibukkang nungkahkenh kore ngurrimey kunwoybuk nuye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wanjh kerrngehkenh ngurridarrkiddi kore kunwarre. Ngundibukkang bu yiman ngurridjalmayaliwerrinj nawu yiman kayime ngurrikangekare kore korroko ngurrikangewarreworrinj bu ngurridjalbekkarrinj ngurrikowerrinj kore ngurridjaldjareni kunwarreken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wanjh bolkkime ngurribawo God nungan ngunkangekerrngehme dja ngunmayalikerrngehme ngu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gurriborlhmeng kore ngurrimarnburren bu ngurrikerrngehmen kore God nungan ngunkangekerrngehme ngudberre ba bu ngurriyimerran yiman kayime nungka, dja ngurridjalkurduyime kore nungka ngunmakwan bu ngudda woybukkih djal nuyekih bi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uwn bu mak ngurriwokkurren munguyh kore ngurridi. Ngad nawu Christ nuye bininj wanjh karrimarneyimerrimen kunwoybuk dja wanjh ngad kunu karriburrkkudjiwi rowk kore nu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 ngudda yiyiddung, yuwn bu yikurduyime kore kunwarre. Dja yuwn bu yidjalkangeyidbabi bu yiyiddung munguyh. Kaluk bu karrungyibme, wanjh ngurridjalbawo.” [Psalm 4:4]]]></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yuwn bu ngurrikimang nawu Namarnde Duninjh bu ngurrid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gabongdi kore ngandikurrmeng jail bu kunmekbekenh ngaye ngamarnedurrkmirri nawu Kawohrnan Rowk. Wanjh kunu ngaye wernhbengdayhke ngudberre, bu ngudda wanjh ngurrini kunmak rowk kore God kadjare nawu ngunkayhmeng ngudbe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udda yikahwi nawu kerrngehkenhni ngurridjirdmangi njalehnjale, wanjh ngurribawo, dja ngurridedjingma ngurridurrkmirri kunbidwi ngudberre, ba bu ngurrimang kunwardde kore kunmakkenh. Kaluk wanjh ngurriweykan bedberre kore birribuyika bininj nawu yiman kayime birrimarladj nawu minj birrikuk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yuwn bu mak kundjen kunwarre ngurriwokdi, dja kunwok kunmaknin ngurridjalyimerren, ba bu ngurribidyikarrmerren dja ngurrimurrngrayekworren yikahwi ngudberre bininj nawu birrinjilngwarre dja nuk nawu kunrayek kabenmarnewernmer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awu God nuye Namalngmakkaykenh nakka wanjh kani kukange ngudberre kore ngudmandeleng ba bu ngunwernhkarrme kaluk bu kunbarnangarra kore God ngunbebke ngudberre kore kunwarrekenh. Wanjh yuwn bu ngurrinjilngwarrewon namekbe nawu Namalngmakkayken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uwn bu ngurrinjilngwarremen, dja yuwn bu mak ngurriyiddurren dja ngurriwirrihmerren. Yuwn bu mak ngurringarlahmikarren dja mak ngurrbenyolyolmerren. Dja yuwn bu ngurridjalburrbun bu ngurriwarrewor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wanjh burrkyak. Wanjh ngudda ngurridjalkongiburrimen dja ngurrinjilngmarnburrimen. Ngurrimarnebengmidjdangerrimen munguyh karohrok bu kore God nungka ngokko ngunmarnebengmidjdanj ngudberre kore ngurribelbmerrinj nawu Chri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yuwn bu ngurrikimukworren. Ngurridjalmodmikenhnin dja yeleyeledj kore baleh yarrka ngurriyime. Kab ngurridjalmadburrimen kore ngurrimarnedjaremer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k ngurriwernhrohrokmen bu ngurridjalkudjihnin kore Namalngmakkaykenh ngunmarnbun bu ngunwon ngudberre kunmodmikenh nu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 wanjh karriyimerranj bu karriburrkkudji kore nadjalkudji Namalngmakkaykenh karridjarrkkarrme. Dja God kankimey rowk kadberre ba karridjarrkburrbun nawu God kanmarnekurduyime kunmak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ungka nadjalkudji nawu Kawohrnan Rowk, dja ngad karridjarrkwoybukwon nuye. Dja mak karrikodjdjuhmeng kore nawu nadjalkudji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bu nungka wanjh nadjalkudji dja mak nungka wanjh nawu nadjalkudji Kornkumo kadberre rowk ngad nawu karriwarlahkenh bininj. Nungka wanjh kadjalwohrnan rowk kaddum dja kurorre, dja wanjh kahdurrkmirri kore kadberre bininj rowk, dja wanjh kahdjalni kukange kadberre rowk.Bu Christ Kanbebbehwon Kore KarridurrkmirrikenhEphesians 4:7-16]]></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hrist wanjh bu djal burudjang kanbebbehwong rowk kundjalwern kunmakmak kore nungka djareminj.]]></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2026-06-22T02:43:14Z</dcterms:created>
  <dcterms:modified xsi:type="dcterms:W3CDTF">2026-06-22T02:43:14Z</dcterms:modified>
  <dc:title>Bible.com.au: Ephesians 4:1-32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