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e nawu yiman ngamarladj, minj ngakuken bu bedberre bininj nawu nuye God. Ngaye yiman djal yeng! Dja God nungan wanjh nganmarnemakwam bu nganwong ngamarnedurrkmirrikenh nuye. Kuhni bu bolkkime ngaye bengdayhke ngudberre bininj nawu minj Jews, ba bu ngurriwoybukwon Christ nawu kanwon kunmakmak kundjalwern duninjh, kore minj ngad karriwernhburrkburrknan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nawu kahmarnbun yehyeng rowk, wanjh nganwong bu ngaye ngabenbukkabukkan bininj rowk ba bu kabirriburrbun bu baleh God kahkurduyime bolkkime kore nuye mankarre manbu nungka yingkihwarlkkang kerrngehkenhni, dja kunkuyeng warlkkawarlkkayindi kore nu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wanjh kahdjare kabenbukkabukkan nawu kabindiwohrnawohrnan angels, dja mak nawu birrikihkimuk nawu kabirrini kore heaven. Wanjh kahdjare bedda kandinan kadberre, ngad nawu yiwarrudj karrikarrme, dja wanjh kabirriburrbun bu God nungka kakarrme kunmayali kunwernkenh row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karremarbom dja mahni mankarre nuye kahdjaldi munguyh munguyh kaluk nungka kadjalyakwon rowk kore kakarremarnbun. Kuhni rowk wanjh Christ Jesus nawu kawohrnan kadberre bimarnekurduyim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gad karriwoybukwong Christ dja mak karrikukbelbmerrinj kore nungka, wanjh bolkkime minj karriyawoyhkele kore God dja wanjh kamak bu karrihre darnkih kore nu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nmekbekenh kunu ngaye ngahyime ngudberre, yuwn bu ngurrinjilngwarremen bu ngayekenh kunrayek dja kunyid. Bu ngaye kuninjkunu nganmarnekurduyimerranj kore ngadjakbekkan, dja kuhni wanjh ngaye bidyikarrme ngudda ngudberre, wanjh kunmekbekenh ngurrinjilngmaknin kore God.Paul Kayolyolmerren Bu Nungka Kahdi YiwarrudjEphesians 3:14-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nmekbekenh kunu ngayolyolme ngudberre, wanjh ngaye ngabarddurrukkurlhdan kore kumirrk nuye Ngabba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ngka nadjalkudji Kornkumo duninjh nawu kanmarnbom dja kanbebbehwon kunngey duninjh, ngad bininj rowk kore karribebbehmud karrihni kurorre dja mak kore kaddum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d nungka nawu namakkaykenh dja kakarrme kunwern kunmakmak, wanjh ngaye ngadjawan ba bu nungka nuye Namalngmakkaykenh karrurrkmirri kore kukange ngudberre, dja mak ngunwon ngudberre kundulkarre ba bu ngurrikangemurrngrayek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k ngadjawan Christ bu kamre kahdjalni kore kukange ngudberre nawu ngurridjalwoybukwon nungka munguyh. Nungka wanjh ngunwernhmarnedjare, wanjh kunukka ngurriyimerran yiman kayime kundulk manbu kahdulkdedjmaddjuhmiyindi kore kahboyoyome, dja wanjh ngurridjaldi munguyh kore ngurriburrbun nungka ngundjalmarnedja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Kabenmarnemulewan Jesus Kore Bininj Nawu Minj JewsEphesians 3: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Dja kunu ngaye ngadjawan God bu ngunmarnbun ngudda ngudberre dja mak nawu birribuyika bininj rowk nawu God nuye, ba bu ngurridjarrkburrkburrkbekkan kore Christ nungka ngundjalwernhmarnedjare bulkkidj duninjh munguyh munguyh, yiman kayime kaddum dja kurorre dja kubolkwarlah rowk. Kaluk minj djalbininjbeh bu ngurridjalburrbun. Dja mak ngadjawan God ba bu ngudda ngurrikukbarlmiyindan dja ngurriyimerran yiman God rerri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h, wanjh ngadjare bu birriwern bininj kabirriburluburlume God! Bu nungka wanjh kahdurrkmirri kundulkarre dorrengh kore ngad kukange kadberre. Nungka wanjh kadjalwernhkurduyime kunkimuk duninjh kore minj karridjawan dja mak kore minj karriburrb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ak ngadjare ngad nawu nuye bininj kore yiwarrudj karrini, wanjh karridjalburluburlume nawu God. Dja mak ngadjare birriwarlahkenh bininj rowk bu kabirriburluburlume God bu Christ Jesuskenh. Wanjh kunu birridjalburluburlumen God, bu bolkkime, dja mak djalmunguyh munguyh.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Paul ngabimbun nahni djurra kondah kore jail ngabongdi. Ngaye ngamarnedurrkmirri nawu Christ Jesus ba bu ngurriwoybukwon nungka, ngudda nawu minj Jews bininj. Dja yikahwi birribuyika bininj nawu ngandibekkang kore ngayolyolmi, wanjh kunu ngandiberlmey dja ngandikurrmeng kondah ja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woybukkih korroko kandiwobekkang ngaye bu God nawu kandjalkongibun bulkkidj duninjh dja nganmarnbom ngaye bu ngahmarnedurrkmirrikenh ba bu marneyolyolme ngudberre bininj nawu minj Je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ninjkunu wanjh ngaye ngahyime. God kumwam nganbukkang kore mankarre nuye manbu warlkkahwarlkkayindi. Dja korroko ngabimbom kunyahwurd ngudberre bu kunmekbe nganmarnekurduyimerra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u ngudda ngurribimnan nahni djurra, wanjh ngurriwernhburrkburrkbekkan manbu mankarre warlkwarlkkayindi kore Christkenh bu God nganbukka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minj yingkihkarreyolyolmerrimeninj bininj nawu kunkareni birridarrkiddi. Dja wanjh bolkkime nawu Namalngmakkaykenh nganmarnemulewam ngadberre nawu God nuye bininj nawu apostles dja mak nawu prophets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ninjkunu wanjh mankarre warlkwarlkkayindi manbu yongohyoy, wanjh bolkkime marneyime ngudberre. Ngudda bininj nawu minj Jews bu ngurriwoybukwon maninjmanu kunwok kunmak, wanjh kunukka ngurrikukbelbmerren rowk kore Christ Jesus. Wanjh bolkkime karrikukkudjihmen ngad bininj nawu Jews, dja mak ngudda nawu minj Jews, dja kaluk karridjarrkkarrme kore God kanmarnewokkurrmerrinj kadberre, dja mak karridjarrkyikadjurren rowk nawu namakmak kore God kanberrebbom ka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nganmarnedurrkmirri kore kukange ngardduk bu kundulkarre dorrengh nuye, wanjh nganmarnbom bu ngamarnedurrkmirri nuye, ba bu ngayolyolme nuye kunwok kunmak.]]></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2026-09-02T08:59:50Z</dcterms:created>
  <dcterms:modified xsi:type="dcterms:W3CDTF">2026-09-02T08:59:50Z</dcterms:modified>
  <dc:title>Bible.com.au: Ephesians 3:1-21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