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God nungan durrkmirranj dja mak nungka djalkurdumak duninjh! Dja nungan God nadjalkudji kankangemarnbom kadberre bu kankukbelbmeng kore Christ Jesus, dja kanmarnbom ba bu karrihyidurrkmirrikenh kunmakmak nuye kore nungka kayingkihkarrme kadberre bu kanwonkenh.Nawu Christ Kurlbawam Dja Kanmarnbom Bu KarridjalkukkudjiEphesians 2:11-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bininj nawu minj Jews, ngurriburrbu bu kerrngehkenh kore ngurrihkurduyimi. Bu ngudda minj ngundiyibornayi kore Jews bininj. Wanjh kunmekbe ngad nawu Jews bininj ngundimarneyimi ngudberre, “Ngudda minj ngurrilakkayen!” Dja ngad bininj nawu Jews ngarrimarneyimerrinj, “Ngad nawu ngarrilakkayen!” Bu kumekbe ngad ngarriyimeng, wanjh ngarrikukyolyolmerrinj djal kunburrkw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ngurriburrbu bu korroko ngudda minj ngurriraworrimeninj nawu Christ, dja ngurridjaldi djarreh nuye, dja mak ngudda minj bininj nuyeniwirrinj God, yiman ngad bininj nawu ngarringeyyo “nawu Israel kankebmawahmeng”.Wanjh God wokkurrmerrinj, dja nganberrebbom ngadberre nawu Jews bininj, dja ngudda minj njale ngurrimayi, ngudda yiman nawu ngurribolkbubuyikabeh. Ngudda ngurrihni kore kondah kurorre bu kunnjilngwarre dorrengh, kore minj ngurriburrbuyinj God, minj mak ngurriburrbuyi kore nungka kunmak ngunmarnekurduyime bu yerrek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olkkime wanjh, ngudda nawu korroko ngurridi djarreh nuye God wanjh ngurribelbmerrinj kore Christ Jesus. Bu nungka wanjh kurlbawam ngudberre wanjh kunukka ngunkang ngudberre darnkih kore ng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rist nungan kanwong kadberre kunmodmikenh nuye dja kanmarnbom kadberre karrikukkudjihminj ngad bininj nawu Jews dja ngudda nawu minj Jews. Minj karriyawoyhdurren dja nungka wanjh bakkeng manbu bulkayh warnahwarnamhyoy manbu kanhbebbehkukna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d nawu Jews bininj wanjh ngarridjalkadjungi mankarre manwern manbu mankilehkilelk dja mankihkimuk bu ngarrikarrmi ngadberre. Kaluk manmekbe mankarre kanbebbehkuknameng. Dja bu Jesus doweng kore kundulk cross, wanjh nungka bularrbom rowk manbu mankarre, dja kanmarnbom kadberre bu karridarrkidkudjihminj ngad bininj nawu Jews dja ngudda nawu minj Jews, yiman kayime bininj bokenh kabeneraworren dja kabeneyimerran nadjalkudji. Kaluk kankukbelbmeng kadberre rowk nungka dorrengh. Kunukka nungka kanmarnbom ba bu minj mak karriyawoyhdurren dja wanjh kanwong kadberre kunmodmikenh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nadjalkudji kanjkurrmerrinj kore manbu cross kundulk, dja doweng, wanjh kunu nungka kanmarnebularrbom kunyid kadberre, ba bu karrimarnedjaremerren, dja mak kandjarrkdurndiweng kadberre rowk kore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wanjh kumwam yolyolmi kadberre rowk ba bu kunmodmikenh kanwong. Nungka yolyolmi ngudberre bininj yiman nawu ngurridi djarreh, dja mak kore ngad bininj nawu yiman ngarridi darnki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rist kuninjkunu kurduyimeng kadberre rowk, wanjh bolkkime bu ngad karrihdjarrkkarrme nadjalkudji nawu Namalngmakkaykenh ba bu karridjarrkre darnkih kore Ngabbard God.Bu God KanmarnmarnbunEphesians 2:19-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bolkkime ngad nawu Jews bininj minj ngundiyawoyhngeybun bu ngudda nawu minj Jews yiman ngurridjalwokbuyika duninjh. Dja wanjh bolkkime ngurrimwam darnkih dja karriraworrinj karridjarrkyimerranj God nuye bininj, dja mak karridjalmudkudjihminj nuye kor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Djalwernhmimkongiwernminj Kadberre Dja Kundjalmekbekenh KanngehkengEphesians 2: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Ngad nawu God nuye bininj ngarriyime yiman kayime kunwarddewardde bu nungka kanbebbehmang dja kankurrmekurrme, kanhmarnbun yiman kayime kunrurrk nuye. Dja nawu apostles dja mak nawu prophets nakka wanjh bedda werrk benyingkihkurrmeng yiman kayime kunwardde kahyo manbu karayekwon wanjh yerreh kunrurrk karrangen.Jesus Christ nakka wanjh yiman kayime kunwarddekorlh manwarddekuken kore kunrurrk kayirrangenkenh. Bu karribelbmerren kore nungka, wanjh kanbebbehkarrme dja kankurrmekurrme ba bu karridjalkudjihmen yiman kayime kunrurrk manbu manrurrkdjamun djal nungka nuyekih nawu Kawohrnan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warridj, ngudda nawu minj Jews bininj. Wanjh kuninjkunu God kanhmarnbun karridjarrkyimerran walakkih walakkih yiman kayime kayirurrkdangen manbu kunrurrk kore kahyo God nawu Namalngmakkay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wanjh kerrngehkenhni ngurrimalngdoweng bu ngurriwokweyi God dja mak ngurridjalkurduyimi kunwa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kunmekbe ngurridjalkurduyimi yiman kayime birriwarlahkenh bininj nawu kondah kurorrebeh. Dja mak ngurrimunkekadjungi nawu namalngwarre duninjh, nawu kabenmarnewohrnan nawu namalngbubuyika kondanjkunu kurorrewaken. Nungka wanjh kahdurrkmirri kore bininj bedberre kukange nawu kabirriwokburriw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warridj, wanjh karrikurduyimi kunwarre yiman kayime bininj nawu kondah kurorrebeh bu karriraworrinj. Ngad wanjh karridjareni bu karridjalkurduyimi kunwarre kore ngadman kunburrk dja mak kore kunmayali kadberre. Ngad wanjh karriwarreni, dja karrirohrokni birribuyika bininj rowk, dja kunu God wanjh nungka kandjalwernhdungi kadberre dja wardi kandjalbu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urrkyakni, minj nungka kanbuyi kadberre. Ngad wanjh ngokko karrimalngdoweng kore karriwokweyi God, dja nungka wanjh djalwernhmimkongiwernminj kadberre bu kanmarnedjareminj bulkkidj duninjh, kaluk kunmekbekenh bimimbiwong Christ dja kunu ngad dorrengh kandjarrkmimbiwong kadberre. God wanjh djalwernhmimkongiwernminj kadberre, dja kundjalmekbekenh kanngehk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God kandolkkayhweng kadberre bu karridjarrkdolkkang Christ dorrengh, dja mak kankurrmeng kore karridjarrkyerrkan Christ Jesus dorrengh kore kaddum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wanjh kuninjkunu kurduyimeng kadberre ba bu yerrekah wanjh birriwarlahkenh bininj kabirrinan bu baleh nungka kurduyimeng kore kanmarnedjareminj kadberre kore Christ Jesus. Wanjh kunukka kabirriburrbun bu nungka wanjh nadjalwernhmimkongiwern bulkkidj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h. God ngunngehkeng bu djal burudjang ngunkongibom dja mak mimkongiwernminj ngudberre. Bu ngudda ngurriwoybukwong wanjh kunmekbekenh nungka ngunngehkeng ngudberre. Minj ngudmandeleng bu kuhni ngunmarnekurduyimerrangimeninj, dja God wanjh djalburudjang ngunmarnekurduyimeng. Ngad bininj minj ngadmandeleng karringehkerrimeninj, wanjh minj nangale bininj kaburlumerren bu yimankek kangehkerrenkenh. Ngudda minj ngurridurrkmirrangimeninj ba bu yimankek ngurrimarnbuyi God bu ngunngehkeyi.]]></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Ephesians 2:1-22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