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wanjh kuhni kunmak kanmarnekurduyimeng bu kunkimuk duninjh, dja mak kanmayalibayhkeng ba bu karriwernhburrbun rowk ko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hni wanjh nungka kanbukkabukkang kadberre manbu warlkkahwarlkkayindi nuye, ba bu karriburrkburrkbekkan kore yingkihkarremarnburrinj. Ngayime bu Christ kanmarnekurduyime kunmak kore God kadjare ka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injkunu God karremarnbom, bu nungan kamdurndiwe yehyeng rowk kore heavenbeh dja mak kurorrebeh ba bu Christ kadjalwohrnawohrnan rowk. Kuhni wanjh nungka kayakwon kore kayiburnbunkenh kabolk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od kahdurrkmirri dja kamarnbun bu kayimerran nawu yehyeng rowk kore nungan kadjare. Kunukka nungan munguyh kadjalkurduyime kore kakarremarnbun.Wanjh God korroko kanyingkihdjarrngbom ngadberre nawu Jews bininj dja kunukka ngarridjalyungkihni bu ngarriwoybukwoni dja ngarrimunkekadjungi nawu Christ. God kuhni kurduyimeng ba bu birridjalwern bininj kabirriburlume bu nungka nawu God nadjalmakkaykenh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ngudmanwali nawu minj Jew bininj, ngudda wanjh ngurrikukbelbmerrinj nawu Christ bu ngurribekkang kunwok kunwoybuk nuye. Ngudda ngurribekkang kunwok manmak kayolyolme bu God ngunngehkekenh ngudberre. Wanjh ngudman ngurriwoybukwong Christ, dja nungka ngunwong Namalngmakkaykenh nuye, kore kerrngehkenh kanyingkihberrebbom ba bu ngurriwernhburrbun bu woybukkih duninjh ngudda wanjh God nuye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kanwon nawu Namalngmakkaykenh kadberre ba bu karriwernhburrbun bu woybukkih nungka kanmarneyingkihkarrme kadberre kore wokkurrmerrinj, dja karridjalmadbun kore kayakwon bu kanbebkekenh ngad nawu bininj nuye kore karribongdibeh. Nungka wanjh kuhni kakurduyime ba bu birriwarlahkenh bininj kabirridjalburlume nawu nungka nadjalmakkaykenh duninjh.Bu Paul Danginj Yiwarrudj Bedberre Bininj Nawu Birriwoybukwong Jesus.Ephesians 1:15-1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h wanjh. Ngaye ngamanjbun God bu kunbarnangarrawern kore ngudberrekenh dja mak ngadjaldi yiwarrudj ngudberre bu munguyh. Kuhni ngarredjingmey bu ngaye wobekkang ngudda bu ngurriwoybukwong Jesus nawu kawohrnan rowk, dja mak bu ngurrbenmarnedjare birribuyika nawu God nuye bininj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munguyh ngadjaldi yiwarrudj bu ngahdjawahdjawan God nawu Nadjalmakkaykenh Kornkumo. Nungka nawu God nuye Jesus Christ nawu kawohrnan kadberre. Ngaye ngadjawan bu ngunwon Namalngmakkaykenh ba bu ngurrimayalimakmen dja mak ngurriwernhburrbun dja ngurriwernhborlhme nawu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gaye mak ngahdjawan God bu ngunmayalibayhke ngudberre ba bu ngurriwernhburrbun bu yerrekah kundjalwernhmakkaykenh kambebme ngudberre nawu nuye bininj kore nungan ngunkayhmeng. Dja mak ngurriwernhburrbun bu God nungan kanwon kunmakkaykenh rowk kore kanyingkihberrebbom ngad nawu bininj nuye.Christ Nungan Kadjalwohrnan RowkEphesians 1:19-2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Ngadjawan mak ba bu ngurriburrbun bu God kahdurrkmirri kadberre kunwernhdulkarrekimuk dorrengh ngad nawu karrihwoybukwon nungka nuye. Manmekbe mandjalkarewi kundulkarre durrkmirranj bu God birrolkkayhweng nawu Christ kore kundowibeh, dja bikurrmeng kore heaven, bu kahyerrkan kore kukun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bom Nahni Djurra Bedberre nawu Birrini kore Kunred EphesusEphes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kumekbe nungka Christ kawohrnan rowk dja kabenyurrhke birribuyika nawu kabirriwohrnawohrnan dja mak nawu birringeykihkimuk rowk, dja mak nawu mankarre kabirrikarremarnbun, dja mak nawu birridulkarrekimuk rowk. Wanjh Christ nuye kunngey karrokme dja kabenngeyyurrhke rowk manbu manbubuyika kunngey bu bolkkime dja mak djal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God bimarnekurrmeng yehyeng rowk kore kanjdji kurrenge nuye nawu Christ, dja bimarnbom bu kawohrnan rowk kore nawu birriwarlahkenh bininj nuye kore yiwarrudj 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d nawu bininj nuye Christ wanjh karribelbmerrinj karriyimerran yiwarrudj nuye, yiman kayime nungan nuye kunburrk. Nungan naweleng kankukbarlke bu kamngimen kani kore kukange kadberre. Wanjh nahni kunburrk nuye nawu kahdarrkid, wanjh nakka kahdi kore kubolkwarlahkenh rowk kanjdji dja mak kaddum kore nungka nawu Christ wanjh kadjalwohrn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Paul ngabimbom nahni djurra ngudberre. Ngaye ngayimerranj apostle nuye Christ Jesus kore God djareminj ngardduk. Ngaye wanjh ngamunkewe naninjnanu djurra ngudberre nawu God nuye bininj ngurrihni kore kunred Ephesus. Ngudda wanjh ngurrikukbelbmerrinj kore Christ Jesus dja munguyh ngurridjalmunkekadju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God nawu Kornkumo kadberre dja mak Jesus Christ nawu Kawohrnan Rowk, bu ngundiwernhkongibun, dja mak ngundiwon kunmodmikenh.Bu Kuhni God Yingkihkarremarnbom Kore JesuskenhEphesians 1:3-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rriburluburlumen nawu God! Jesus Christ nawu kanmarnewohrnan kadberre wanjh kabiyimarneyime God bu Kornkumo nuye. Nungka wanjh kanmarnbom bu karrikukbelbmerren nuye Christ, dja kunmekbekenh kunu kanwong nawu Namalngmakkaykenh ba bu karrimang kunmakmak rowk kore kaddum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yungkih bu God minj bangmebolkmarnbuyi kondah kurorre, wanjh bu kunmekbe bolkyimi, nungka yingkihkarremarnburrinj bu kankukbelbme kore Christ, ba bu karriyimerran djal nuyekih bininj nawu nungka kandjalmakwan kore kumirrk nuye.Nungka wanjh kanmarnedjareminj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kunmekbekenh kanmarneyingkihkarremarnburrinj bu kanmarnbun karribebeywurd nuye, kore karrikukbelbme nawu Jesus Christ. God kuninjkunu djareminj bu djal nungan kanjilngmarnbu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anjh kuninjkunu kanmarnekurduyimeng rowk ba bu karriburlume nungka nawu nadjalmakkaykenh dja narrulkarrekimuk kore wernhmimkongiwern duninjh, dja kunu nungka kanwong bu djal burudjang ba bu karribelbmerrinj Jesus Christ nawu nungan God kabimarnedj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kurlbawarrhmeng kadberre ba bu kanbebkeng kore kunwarre karrihbongdi. Ngayime bu God kanmarnebengmidjdan kadberre kore kunwarre karrihyime. God burudjang djalkurduyimeng bu wernhmimkongiwernminj kadberr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2026-07-17T03:19:17Z</dcterms:created>
  <dcterms:modified xsi:type="dcterms:W3CDTF">2026-07-17T03:19:17Z</dcterms:modified>
  <dc:title>Bible.com.au: Ephesians 1:1-23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