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wanjh ngabalmunkewe ngudda ngudberre ba nganhmulewan kunwoybuk dorrengh kore baleh nganmarnekurduyimerran, dja mak bu nungka wanjh ngunkangerayek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ungka wanjh kabenedjarrkre nabuyika namak bininj nawu kangeyyo Onesimus, nawu ngaye ngamarnedjare, dja nakka wanjh kadjalwoybukwon nawu Kawohrnan Rowk. Kaluk nungka wanjh nguddabeh bininj. Nahni bininj bokenh kaluk ngundimarnemulewan manbu ngadbeh kunwok rowk.Bininj Birribalwokmunkewerrinj Kunwok Kunmak NgudberreColossians 4:10-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kudji bininj nawu nganedjarrkni kore kururrk prison, nawu kangeyyo Aristarchus, wanjh nungka ngundjalmarneyime kunmak kunwok ngudberre. Dja mak Mark, nawu Barnabas nuye benemodjarrkdorrinj. Ngudda wanjh ngurriyingkihburrbun bu ngurrimarnekurduyimen nawu Mark, dja bu nungka kamre kore ngudda, wanjh ngurrik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hni nabuyika bininj kunngey bokenh kakarrme kangeyyo Jesus dja Justus, nungka warridj wanjh ngunmarnewokmunkewerren kunwok kunmak ngudberre.Birrimekbe nawu birridanjbik bininj, wanjh birridjalkudjini Jew bininj nawu ngarridjarrkmarnedurrkmirri kore God kawohrnan rowk. Bedda nawu ngandinjilngmarnbun nga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rrbun mak ngudberre bininj nawu kangeyyo Epaphras, nawu kore nguddabeh. Kaluk nungka kabidjalmarnedurrkmirri nawu Christ Jesus. Nungka wanjh ngunmarnewokmunkewerrinj kunwok kunmak kore kondabeh ngad. Nungka kahdi yiwarrudj munguyh ngudberre, kabiwernhdjawan God ba bu ngurrimurrngrayekmen dja ngurrikurduyime rowk kore God kadjare, yiman bu ngurridjalmayalidjordmen, dja minj ngurriwokkewkme nawu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wanjh marneyime bu woybukkih nungka kahdurrkmirri kunrayek bu ngudda ngudberre dja mak bedberre bininj nawu kabirrihni kunred kore Laodicea dja mak kore kunred Hierapol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burrbun mak nawu djawirna kadberre Luke nawu doctor, nawu karrimarnedjare. Nungka dja mak nawu Demas, wanjh ngundimarnewokmunkewerrinj kunmak kunwok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ngurrbenmarneyimen kore kunwok kunmak ngawokmunkewerrinj ngayebeh nawu karridangerrinj bininj kabirrihni kore kunred Laodicea. Dja mak ngayime ngawokmunkewerrinj kunmak kunwok nawu mak kabirrihni kore ngahli daluk kangeyyo Nympha, dja mak binihbininj nawu kabirrimirndemornnamerren bu kabirridi yiwarrudj kore kunrurrk ngaleng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injnanu djurra, bu ngudda ngurribimnan dja ngurriyakwon ngurribimngeybun, wanjh ngurrbenwon nawu birrikodjkulumak bininj nawu kabirrihni kore kunred Laodicea ba bu bedmanwali kabirribimnan. Bedda wanjh kabirrikarrme nabuyika djurra bedberre. Wanjh nahni ngurrima nawu beddabeh bu ngurribimnan ngudmanwali warrid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ngahkarrme kunwok nuye nawu bininj kangeyyo Archippus nawu ngurridjarrkni kunmekbe. Wanjh ngurrimarneyimen, “Kuhni yidjalyakwo kore yihmarnedurrkmirri nawu Kawohrnan Rowk nuye bu ngun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ngale Ngurrimarnedurrkmirri?Colossians 4: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bu ngaye ngabimbun ngaye nawu Paul, kore kunbid ngarddukkih ngabimbun kondah bolkkime. Ngaye ngadjare ngabalwokmunkewerren mahni kunwok kunmak ngayime ngudberre rowk. Kandidjalburrbu ngaye bu ngahdukkayindi nawu narayek duninjh wirlmurrng chain. Wanjh ngadjawan God bu ngundjalkongibu ngudberre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benkarrme bininj nawu slaves yiman kabirribongdi yerreh, nawu ngundimarnedurrkmirri ngudberre, kuhni wanjh ngurribekka. Ngudda wanjh ngurrbenkarremulewa mandjad duninjh, dja mak yuwn bu ngurrihdjalkukkarrme money nawu kunwardde bedberre. Kaluk ngurriburrbun ngudda mak yiman slaves nuye nawu kawohrnan kore heaven.Ngaye Yawoyhbengdayhke NgudberreColossians 4:2-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ngudda ngurriwern rowk, ngurrihdjaldin yiwarrudj munguyh, dja ngurrinahnarrimen, dja mak ngurridjalmanjbu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ngurridin yiwarrudj ngadberre warridj. Ngurridjawa God ba bu minj njale nganwarrewon ngadberre bu ngarrire ngarrbenmarnemulewan bininj manbu kunwok warlkkahwarlkkayindi manbu kayolyolme Christkenh. Ngaye wanjh bolkkime ngahrurrkkendi kore kururrk prison, kunmekbekenh bu kuhni ngahbenmarneyolyolme birriwern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kandimarnedin yiwarrudj ba bu mandjad ngabenmarnemulewan bininj dja kabirrimenmenbekkan kore ngahwokdi bedberre. Kaluk kumekbe ngakarrme bu nga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wanjh kunmak ngurrikurduyimen bedberre bininj nawu minj kabirrihwoybukwon God, yuwn bu munguyh ngurridjalbolkmang, dja mak ngurrbenmarnewokdin kunmak bedberre bu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ngurriwokdi, wanjh ngurriwokmayalimaknin dja kunmak dorrengh ngurriyime, ba bu ngudda ngurrbenwokdurndiwe mandjad birriwern rowk nawu ngundidjawadjawan.Ngabenbenemunkewe Benebokenh Bininj Bu Ngundinan NgudberreColossians 4:7-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kudji namak bininj nawu kangeyyo Tychicus kamre ngunmarnemulewan ngudberre bu ngayekenh. Nungka nawu nganedjarrkdurrkmirri kore Kawohrnan Rowk nuye, dja ngaye ngamarnedjare namekbe nawu nganedanginj ngardduk. Nungka wanjh namakkaykenh nawu kabenmarnedurrkmirri bininj kore yiwarrudj bedberr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2026-06-25T11:18:52Z</dcterms:created>
  <dcterms:modified xsi:type="dcterms:W3CDTF">2026-06-25T11:18:52Z</dcterms:modified>
  <dc:title>Bible.com.au: Colossians 4:1-18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