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60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Colossians 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bu bolkkime, ngudda wanjh ngurribawo manbu kunwarre rowk. Yuwn bu ngurrikangeyidbabi dja mak bu ngurrbenwidnan bininj, dja yuwn ngurriburrbun bu yiman ngurrbenmarnekangewarre bedberre. Yuwn bu mak kunwok kunwarre ngurriyime bu ngurrbenyolyolme, dja mak yuwn ngurriwokdi bu kundangwarrekenh kunwok. Yuwn mahni kunwok kambebme kore kurrangbeh ngudber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mak yuwn bu ngurrikowerren ngudmandeleng. Bu ngudda wanjh kunmekbe kunu ngurrikurduyimi kerrngehkenhni, dja ngudda wanjh ngurrikangeborledkerrinj.]]></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gudda wanjh ngurrikerrngehminj bininj. God nungan ngunkerrngehmeng kore ngurriborlhme kunwern ba bu ngudda ngurriyimerran yiman nungka nawu ngunmarnbo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h wanjh yuwn bu ngurrikuklarlmarren munguyh, yuwn ngurriburrbun kuninjkunu yikahwi ngad nawu bininj Greek, dja mak ngad bininj nawu Jew, dja ngad nawu ngarrilakkayen, dja yikahwi minj birrilakkayen, dja mak yikahwi ngad nawu minj ngarribongdi dja mak yikahwi nawu kabirribongdi. Yika ngarriwokdi Greek, dja birribuyika kabirriwokdi kunwokbubuyika. Yika ngad kondahbeh, yika mak kubolkbubuyikabeh. Yuwn bu kunmekbe ngurriyime. Burrkyak, kuni bolkkime kabuyika bu Christ kandjarrkkarrme kadberre rowk, wanjh kunukka ngad karridjalkudji kore nungka.Baleh Karrikurduyime?Colossians 3:12-17]]></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od ngundjarrngbom ngudberre dja nungka nawu ngunmarnedjareminj ngudberre ba bu ngudda wanjh djal nuyekih bininj, wanjh bolkkime ngudda ngurrikangeborledmen. Ngurribebbehkongiburrimen, kore ngurribidyikarrmerren, yuwn bu ngurriburluhburlumerren nawu ngudda yimankek ngurriwernhkukenworren dja ngaleng ngurrbendjalmadburren, dja ngurriyimerren bu djal yeledj.]]></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uwn bu ngurridurren, dja ngurrimarnebengmidjdarrimen kore ngudberre, karohrok bu nawu Kawohrnan Rowk nungka ngokko ngunmarnebengmidjdanj.]]></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uhni rowk ngurriyimen, dja mahni wanjh mankuken kunmayali bu ngudda munguyh ngurrimarnedjaremerren. Bu kuhni ngurrikurduyime wanjh kunukka ngudda ngurridjalkukkudji bu kunmak rowk, minj mak ngurribalwarreworr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Christ ngunwong kunmodmikenh kore kukange ngudberre, bu munguyh nungka ngurriwokmarrkmang, dja ngurridjalkangekudjinin kore nungka kahdjare. Nungka wanjh ngunkayhmeng ngudberre bu ngurrimraworrinj kore ngurrini kunmak rowk. Ngudda wanjh munguyh nungka ngurridjalmanjb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udda ngurridjarrkborlhmen munguyh kore kunwok nuye Christ dja mak ngurridjalburrbu kunmakmakkenh kore nungan yimeng. Ngurribukkahbukkarrimen ngudmandeleng kore kunmak, dja ngurrimayalibekkarrimen kore kunmakkenh kunmayali. Ngudda ngurridjalmanjbun God kore kukange ngudberre dja mak ngurriwayini kore Psalm dja hymns dja mankarre manu ngurriyiburlumekenh nawu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 baleh yarrkka ngudda ngurrikurduyime dja mak ngurriyime kore njalehnjalekenh, wanjh ngurridjalkurduyimen rowk kore kunngey nuye Jesus nawu Kawohrnan Rowk, dja ngurridjalmanjbu bu nungkakenh kore God nawu kornkumo nuye.Karridjarrkdi Mandjad Kore Namudbubuyika KadberreColossians 3:18-21]]></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arrikangekerrngehmen Kore ChristColossians 3:1-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udda nawu ngalbihbininjkobeng wanjh ngurrbendjalwokmarrkma nawu nabihbininjkobeng ngudberre. Kuninjkunu wanjh kunmak bu ngudda ngurrimunkekadjung nawu Kawohrnan Row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nawu ngudda nabihbininjkobeng wanjh ngurrbenmarnedjarenin ngudberre ngalbihbininjkobeng. Yuwn bu kunrayek kunwok ngurrbenmarneyi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gudda nawu wurdwurd, wanjh ngurrbenwokmarrkma munguyh nawu ngalbabadjan dja kornhkornkumo. Nawu Kawohrnan Rowk kunmekbe wanjh kanjilngmak bu ngurrikurduyi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gudda nawu kornhkornkumo, yuwn bu kunrayek kunwok dorrengh ngurrbenbengdayhke nawu wurdwurd ngudberre. Wardi kunukka kabirridjalwarnyakmulewarren.Yikahwi Ngudda Nawu Yiman Slaves Bu NgurridurrkmirriColossians 3:22-25]]></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awu ngudda ngurrihbongdi, nawu yiman bininj ngundimarnewohrnahwohrnan ngudberre, wanjh bedda kunu djal bininj, minj bedda kunu God. Dja bonj, ngaleng munguyh ngurrbendjalwokmarrkma. Yuwn ngurrbendjaldurrkmirri bu bedda ngundidjalnan, minj ngurrbenkowe ba bu ngurrbenmarnbuyi bu ngundimarnedjare. Bu ngurrbenmarnedurrkmirri kunukka wanjh ngudda ngurriwokmarrkma God, dja kore ngudda ngurridjalmarneke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gudda wanjh munguyh ngurridjaldurrkmirrin kunrayek duninjh dja kukange dorrengh, yiman kayime ngudda ngurrimarnedurrkmirri nawu Kawohrnan Rowk, bu kuhni minj bininjken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gudda wanjh woybukkih ngurrimarnedurrkmirri rowk nuye Christ nawu Kawohrnan Rowk. Wanjh kunmekbekenh nungka ngunmarnekarremulewan kore nungan wokkurrmerrinj korroko kore kadjehdjenyo ngudber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ja bu ngaleng bininj kunwarre kahkurduyime, wanjh nawu Kawohrnan Rowk kabikarremulewan warridj. Nungka wanjh kandjadme ngad karriwarlahkenh bininj bu mandjad duninj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od ngundjarrkdolkkayhweng ngudberre Christ dorrengh, bolkkime ngudda wanjh munguyh ngurridjalburrbu nawu yehyeng kore kaddum, kore Christ yerrkang kahni kore kukun nuye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h, yuwn ngurriburrbun kunmayali manbu ngarre kondanjkunu kurorre, dja ngaleng ngurriburrbu kunmayali manbu kaddumbe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iman ngudda ngurridoweng, dja bu kuhni ngudda ngurriyawoyhmalngdanginj kore ngurrikukbelbmerrinj nawu God, wanjh ngudda dja Christ ngurridjarrkmalngmimbi kore bininj minj kabirrinan bolkki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luk bu yerrekah, bu Christ kamdurndeng, wanjh birriwern bininj kabirrinan, wanjh kunukka bedda ngundinan ngudda ngurridjarrkni kore nungka, kundjalmakmak nuye dorrengh.Ngurribawo Manbu Kunkarekenh NgarreColossians 3:5-11]]></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h wanjh, ngurribaldjalbawo rowk manbu kunwarrehwarre kunmayali ngudberre manu kondanjkunu kurorrebeh. Ngaye ngayolyolme kore ngurridjaldjare ngurrikurduyime kore kunwarre, yiman bu ngurridjirdmarren daluk dja bininj, dja bu ngurridjalburrbun kunwarre, dja bu ngurrihmanjngun nadjalwern yehyeng, wanjh yiman kunukka ngurrimarnedi yiwarrudj nawu nawarre ido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d kabenwernhdung birrimekbe bininj nawu kunmekbe kabirrikurduyi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errngehkenhni ngudda wanjh kunmekbe ngurrikurduyimi, bu ngurrihni.]]></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2026-06-22T03:43:10Z</dcterms:created>
  <dcterms:modified xsi:type="dcterms:W3CDTF">2026-06-22T03:43:10Z</dcterms:modified>
  <dc:title>Bible.com.au: Colossians 3:1-25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