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62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urrinahnarrimen. Yuwn bu ngurrbenbekkan bininj nawu kabirridjare ngunkowe dja ngunbongkarrme kore kunmayali manbu kambebme kore kondanjkunu kurorrebeh, wardi ngunkowe ba bu ngunbengbuyikahme. Manmekbe kunmayali minj kambebme kore Christbeh, dja djalbininj be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rriburrbun bu Jesus wanjh God duninjh, dja nungka danginj kunburrk dorrengh. Kaluk nakka bininj duninjh, dja mak God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nungka ngunmarnbom ngudda bu ngurriyimerranj Christ nuye, wanjh yiman kayime ngurriyimerrangimeninj Christ duninjh. Nungka wanjh kadjalwohrnan rowk dja kawernhdokme rowk, dja kakarrme kundulkarre rowk.God Kanmarnebengmidjdanj Kadberre Kunwarre Kore Jesus ChristkenhColossians 2:11-1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ngudda ngurrikukbelbmerrinj kore Christ, wanjh kunukka yiman kayime nungka ngunlakkayenwong ngudberre. Mahni minj ngaye ngahyolyolmekenh manu bininj kabindilakkayenwon bu kabindidjobke kore kunburrk. Ngaye ngayime bu kore Christ ngunmarnekurduyimeng bu ngunkangeborledkeng dja kunwarrekenh ngudberre wanjh djalburriw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bu ngurrikukdjuhmi kore baptism, wanjh kunukka ngudda yiman ngurridjarrkdoweng dja ngurridjarrkkukdudjindi nawu Christ. Wanjh bu God birrolkkayhweng nawu Christ kore kundowikenhbeh, wanjh ngudda ngundolkkayhweng kore Christ dorrengh. God kurduyimeng kuhni ngudberre ngudda nawu ngurriwoybukwong, dja mak ngudda ngurriburrbuni bu nungka wernhdulkarrekimuk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h, ngudda wanjh ngurrimalngdoweng. Kuhni bu ngaye ngahyime, ngudda nawu munguyh ngurriwokweyi God, wanjh kunukka yiman ngudda minj ngurrikangelakkayenniwirrinj, nawu ngudda minj nuyeniwirrinj God. Wanjh nungka ngundarrkidmarnbom bu ngurridjarrkmalngdarrkiddi kore Christ dorrengh, bu God kanmarnebengmidjdanj kore kunwarrekenh ka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d wanjh karribakkeng mankarre, dja mahni bimbuyindi kore kanwiddjungi kadberre, wanjh bolkkime God bularrbom rowk. Nungka weng namekbe djurra nawu mankarre karrmi manbu ngad karribakkeyi, wanjh nungka yiman barnnameng kore kundulk cross, wirlmurrng nails dorren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ngayime bu Christ doweng kore kundulk cross, wanjh weng kundulkarre bedberre nawu birriwarre birrikihkimuk dja nawu kabindimarnewohrnan kore kunwarrekenh. Bu nungka kukbarndanginj kore kundulk cross, wanjh benbom rowk dja benyemikang.Ngurridjalmunkekadju Jesus Dja Yuwn Ngurrbenbekkan Birribuyika BininjColossians 2:16-2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h wanjh, yuwn ngudda ngurrinjilngwarremen bu manme manbu ngurringun dja mak ngurribongun, bu mak baleh kabolkyimerran ngudberre bu ngurrikarrme manbu God nuye mulil dja mak bu yiwarrudj ngurridi yiman kayime Sabbath kunbarnangarrakenh. Yuwn ngurriburrbun bu bininj ngundidjadme ngudberre bu kuhni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ninjmanu kore ngayimi, minj mahni mankuken. Dja makka kadjalmenyime bu nawu yerrekah kaluk kamre nakuken duninjh nawu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Ngadjare Bengyolyolme NgudberreColossians 2: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ikahwi bininj kabirriyime yimankek birrimodmikenh, dja mak kabirriyime yimankek kabindimarneboddan nawu angels, dja mak bedda kabirriyolyolmerren dja kabirriburlumerren bu kabirrinan kunmayali kore Godbeh. Wanjh kunu bedda kabirridjalburlumerren bedmandeleng, bu kunmekbekenh bedda kabirriburrbun kore bininjkenh kabirrikurduyime. Yuwn bu birrimekbe bininj ngundibengbuyikahme dja mak ngundinjilngwarrewon ngu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rrimekbe bininj bedda birribengmidjdanj nawu Christ. Ngad wanjh karrikukbelbmerrinj nungka yiman karriburrkkudjihminj. Nungka nawu yiman kunkodj bu ngad karribelbmerrinj. Wanjh God kanmarnbun kadberre karridjordmerren dja karrikarrmerren yiman kunburrk Christ nuye duninjh karriyimerran bu karrikudjih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wanjh ngurribelbmerrinj Christ, wanjh kunukka ngurridjarrkdoweng nungka dorrengh. Wanjh yuwn bu ngurriyawoyhkurduyime kore birribuyika bininj kabirrikurduyime kondanjkunu nawu kabirrihni. Ngudda yuwn ngurriyime bolkk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ninj nawu birrikang kondanjkunu kurorre, bedda kabirrikarrme manwern mankarre dja kabirrihyime, “Yuwn bu ngurrikarrme nakka! Yuwn ngurringun makka! Kab yuwn mak kuhni ngurrikurduyime!” Kunmekbe bedda kabirriyime munguy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edda kabirriyolyolme nawu kaluk kadjalyakmen yerrekah dja mahni mankarre kumbebmeng kore bininjbeh. Bedda ngundibukkahbukkan kore bedmandeleng, dja minj Godbeh. Bedda kabirridjare ngudda ngurrbenkadjung kore kabirrikurduy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ngudda ngurrbenmunkekadjung wanjh kunukka ngudda ngurrikowerren bu ngurriyime ngurrimarnburren bu kamak rowk. Dja kawarre! Kuhni bu djal kunburrkwi, dja bininj kabirrikurduyime ba bu kabirridjalburlumerren. Bu ngurrikurduyime wanjh minj ngurrikangemarnburren kunburrk ngudberre bu ngurridjalkurduyime kunmak kore God kadja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gadjare ngudda ngurriburrbun bu ngaye wanjh ngahngalke kunrayek kore ngudda ngudberre dja mak kore nawu birrikodjkulumak bininj kabirrihni kore Laodicea, dja mak nawu birridjalwern bininj nawu minj ngaye ngandibangmenay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djare kangemurrngrayekwon ngudberre, dja mak ngadjare bu ngurrimarnedjaremerren yiman ngurridjalkudjiwi. Bu kuninjkunu wanjh ngurriwernhburrbun God, wanjh kunukka ngurridjalnjilngmak. Ngudda wanjh ngurriburrkburrkbekkan God nuye manbu manwarlkkaykenh kunwok, wanjh ngayolyolme nungka nawu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bu ngurringalke Christ, wanjh kunukka yiman ngurringalke nawu kahwarlkkayindi namakmak duninjh, wanjh ngudda ngurriyimerran ngurriburrbun kundjalwern ba ngurriwernhburrbun kore God kah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wanjh marnehmarneyime ngudberre bu kuninjkunu ba minj nangale bininj ngunbengbuyikahme ngudberre bu bedda kabirriyime yimankek kabirriwokmenmenmak kore kabirriwokd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ngaburrbun ngudda ngurriwoybukwon duninjh nawu Christ bu ngudda wanjh ngurrinjilngmak duninjh bu nungka ngurriwokmarrkmey. Kunmekbekenh kunu ngaye ngahdjalnjilngmak. Ngaye wanjh ngahni kondah djarreh duninjh, dja ngaleng kunukka yiman ngaye karridjarrkdi kumekbe bu bolkkime.Munguyh Ngurridjalwokmarrkma Nawu JesusColossians 2:6-1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nawu ngurrikimey Christ Jesus dja ngurriyime bu nungka nawu Kawohrnan Rowk, wanjh ngurridjalnin munguyh kore nungka, dja ngurridjalkurduyimen kore nungka kadj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ngadjare bu ngurridjordmen dja mak ngurrimurrngrayeknin bu kuninjkunu ngudda ngurrikukbelbmerrinj nawu Christ Jesus. Munguyh ngurridjalburrbun kore nungka dja mak ngurriwoybukwo munguyh nungkahkenh kore ngokko ngundibukkang. Dja mak ngurrimanjmanjbu God bu djal munguyh.]]></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2026-06-23T20:27:47Z</dcterms:created>
  <dcterms:modified xsi:type="dcterms:W3CDTF">2026-06-23T20:27:47Z</dcterms:modified>
  <dc:title>Bible.com.au: Colossians 2:1-23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