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u ngad kore kerrngehkenhni ngundiwobekkang, wanjh ngarrihdjaldi yiwarrudj ngudberre. Wanjh munguyh ngarridjaldjawan nawu God ba bu ngunmayalibarlke ngudda ngudberre ba bu ngurrikurduyime kore nungka kadjare, dja mak ngarridjawan God bu nawu Namalngmakkaykenh ngunbidyikarrme bu ngurriwernhburrbun mandjad kore kunmakken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 ngarridi yiwarrudj ngudberre, ba bu ngurridjalkurduyime munguyh kore nawu Kawohrnan Rowk kadjare, kore nuye kunmak, dja kore ngurrinjilngmarnbun munguyh. Mak ngarridi yiwarrudj ngudberre, bu ngurridurrkmirrikenh kunwernhmak, nawu yiman kayime kundulk manbu kakarrme manwern manme, dja wanjh ngurridjalborlhme nawu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luk ngad nganedjare God ngunmurrngrayekwon ngudberre. Nungka nawu wernhdulkarrekimukkenh kore yehyeng rowk. Wanjh ngudda ngurridjalmadbu yeledj bu mak kunyid kunwern ngurrikarrme, wanjh bonj, ngurridjalnjilngmaknin dja ngurridjalmanjbu God nawu Ngabbard. Nungka wanjh ngunmarnekarremarnbom ngudberre ba bu ngurriraworrinj birribuyika nawu nungan nuyekih bininj dja ngurrihdjarrkkarrme nawu yingkihdjehdjenkurrmeng ngudberre, kore kahmarnebolkwolkayindi dja kawohrnan rowk munguy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h, nungka nawu kanbebkeng kadberre kore kubolkmununbeh karridangbalhmiyindi, wanjh nungka kankurrmeng kadberre kore nawu beywurd nuye kadjalwohrnan rowk. Kaluk nungka kabidjalmarnedj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olkkime ngad karribelbmerrinj dja kanngehkeng bu kanmarnebengmidjdanj kadberre kore kunwarrekenh karriyimi.Christ Nawu Kadjalwernhwohrnan RowkColossians 1:15-2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nj nangale birrarrkidnayinj God, dja bu karrinan Jesus, God nuye beywurd, wanjh kunukka yiman karrikuknan nawu God. Kaluk Jesus yiman nadjdjaman nawu karridangerrinj kadberre bininj, dja kayurrhke rowk kore yehyeng God marnb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nawu God nuye beywurd, wanjh nungka marnbom yehyeng rowk kore heavenbeh dja mak kondah kurorrewaken, nadjalwern nawu ngad karrihnan dja mak nawu minj karrinan. Nawu nungka benmarnbom kings, dja bininj nawu kabindimarnewohrnan birribuyika, dja mak benmarnbom nawu birriwernhdulkarrekihkimuk bininj. Nawu yehyeng rowk marnbom bu kore nungan djare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nungan djalyingkihdi bu kerrngehkenhni duninjh wanjh yerreh yehyeng rowk bebmerrinj. Nawu nadjalwern yehyeng rowk nungka wanjh kahwernhkarrme. Dja bu burrkyak, wanjh kunukka kahdjalyakayakmen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d bininj nuye Jesus, wanjh yiman kayime karriyimerranj nuye kunburrk, dja nakka wanjh yiman kunkodj ngarre yiwarrudj rowk. Nungka nawu nadjalkudji wanjh marnbom yehyeng rowk bu dedjingmeybeh. Nungka mak nadjalyungkihni nawu yawoyhmimbiminj kore kundowikenh, ba bu nungka nadjalkudji kawernhkukenmen kore kubolkwarlahkenh rowk dja mak kahwernhkukdokme duninjh kore bininj ka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God bimarneni Jesus kore nungka bu benedjalkangekudjini kore God djareminj. Wanjh Jesus nakka God duninj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d Ngundimarnebimbom Ngudda Nawu Karridangerrinj kore ChristColossians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God djareminj kanmarnbom karridjalwern nawu bininj rowk bu karriyawoyhdabbolkmen kore nungka nuye, ngad nawu bininj kondah karrihni kurorre dja mak nawu kabirrini kore heaven. Wanjh kunmekbekenh bu Jesus kurlbawarrhmeng kore kukbahkukbarndi kundulk cross, dja kunu God kanwong kunmodmikenh nuye.Christ Kunmak Ngunmarnekurduyimeng NgudberreColossians 1:21-2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rriburrbun bu kerrngehkenh ngudda wanjh ngurrimarnekuklarlmarrinj kore God, dja ngurrimhdi djarreh duninjh, bu ngudda ngurriyidkoni God kore kunmayali ngudberre dja bu ngurrihdjalkurduyimi kunwa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bolkkime, Jesus ngunmarnbom ngudda ngurridabbolkminj kore God, bu nungka doweng. Yoh, Jesus nungan wanjh kanmarnekanjkurrmerrinj nuye kunburrkyi. Jesus doweng kore God djareni, ba bu ngunmarnbom dja ngunkurrmeng kore God, bu ngurriyimerranj nuye bininj ngurrimak, ba minj nangale ngunyawoyhwiddju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hni wanjh ngunmarnekurduyimerran ngudberre bu ngurridjalwoybukwon mahni kunwok, dja yuwn mak ngurrimayaliborledme bu ngurribawon mahni kunwok manmak kore ngurribekkang, dja ngurridjalmadbun bu yerreh God ngunmarnekurduyime. Maninjmanu kunwok manmak wanjh ngurribekkang, dja wanjh birridjalwern bininj nawu kabirrini kondah kore kubolkwarlahkenh rowk wanjh bedda warridj birribekkang. Ngaye nawu Paul ngayimerranj ngahmarnedurrkmirri God bu ngabenmarneyime bininj mahni kunwok manmak.Ngaye Ngahmarnedurrkmirri Christ Kore Nuye BininjColossians 1:24-29]]></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nmekbekenh bu kuhni ngaye ngadjalnjilngmak dja mak kunyid bu ngahkarrme bu nguddakenh ngudberre. Christ wanjh ngokko djakbekkang ngudberre, dja bolkkime ngayemanwali ngahdjaldjakbekkan kore kunburrk ngardduk bu kuninjkunukenh ngaye ngadurrkmirri kore yiwarrudjkenh nawu nungka yiman kunburrk nuye. Ngaye wanjh kuhni ngadjalnjilngmak munguy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hni manu ngahdurrkmirri kore yiwarrudj bu God ngaye nganwong kore ngamarnehdurrkmirri nuye. Nungka djareminj bu marnemulewan ngudberre ba bu ngurriburrbun mahni kunwok rowk bu nungkakenh kore kawokd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kunkareni duninjh minj nangale burrbuyinj mahni manbu warlkkayindi kunwok. Dja bu bolkkime wanjh God kanbukkang kadberre ngad nawu nungan nuye bi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karremarnbom bu kanmarneyimeng ngad nawu bininj nuye, ba bu bedda nawu minj Jews bininj kabirriburrbun manbu warlkkayindi manmakkaykenh kunwok. Mahni kabiyolyolme Christ nawu kamre kani kore kukange ngudberre, ba ngudda ngurriyimerran yiman nungka. Kuhni bu ngudda ngurrimadbun bu ngunmarnekurduyimerran kore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ungka Jesus nadjalkudjiwi bu karrbenmarnemulewankenh kore bininj rowk. Ngad karrbenwokrayekwon bedberre dja karrbenbukkahbukkan kunwern ba bu kabirriburrbun nuye kunmayali. Wanjh karridjare karrbenbidyikarrme bininj rowk, ba bu kabirridjordmen mandjad duninjh kore Christ kabirrirawor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hni wanjh ngardduk kore ngadjare ngahdurrkmirri. Nungka nawu nganmurrngrayekwon dja nganwon kundulkarre nuye ba bu ngarrurrkmirri kore kunrayek nuye munguy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awu Paul ngabimbom nahni djurra. Ngaye wanjh apostle nuye Christ Jesus bu kuninjkunukenh God nganmarnedjareminj ngakurduyime. Ngaye nganedjarrkdi nahni Timothy nawu karridanginj.]]></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bimbom nahni ngudda ngudberre nawu ngurrihni kore kunred Colossae ngudda nawu nungan nuyekih God dja mak nawu ngurriwoybukwon nungka munguyh. Ngad wanjh karrikukbelbmerrinj kore Christ nawu ngudda ngaye karridanginj. Ngaye ngadjare God nawu kornkumo kadberre ngundjalkongibun ngudberre dja mak ngunwon kunmodmikenh nuye.Ngad Munguyh Nganemanjbun God Bu Ngudda NgudberreColossians 1:3-1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 wanjh munguyh ngundimarnedi yiwarrudj ngudberre bu kuninjkunukenh nganedjalmanjbun God nawu kornkumo nuye Jesus Christ nawu kawohrnan rowk ka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 wanjh ngundiwobekkang bu ngudda ngurriwoybukwong dja mak ngurriwokmarrkmey nawu Christ Jesus, dja mak ngudda ngurrbenmarnedjare rowk nawu God nungan nuye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uhni rowk ngudda ngurrikurduyime bu kuninjkunukenh God ngunmarnedjehdjenkurrmeng nawu kahyo ngudberre kore heaven. Ngudda ngurriyingkihbekkang manu mahni manmakkaykenh kunwok bu kerrngehkenhni kumwam ngudberre, manbu mandjalwoybuk kunwok. Mahni kunwok manmak wanjh kayolyolme kaluk God ngunmarnekurduyime ngudberre bu yerrekah.Mahni kunwok manmak wernhwarlahminj, yiman kayime manbu kundulk kamarnburren bu dja kakarrme manbarnemmak kore kubolkbubuyika rowk kondah kurorre. Dja karohrok kore ngudda. Kuhni dedjingmey kerrngehkenhni bu ngurriyingkihbekkang manbu kunwok manwoybuk dja ngurrimenmenbekkang bu woybukkih duninjh God ngundjalmarnedjare ngudberre bulkkidj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hni Epaphras nawu karrimarnedjare, nungka korroko ngunmarneyimeng manbu kunwok manmak bu ngurriborlhmeng. Nungka kabimarnedurrkmirri God yiman slave nawu kabibongname, bu yiman ngad warridj. Nungka kabimarnedurrkmirri kunmak nuye Christ bu kadberre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ungka ngunmulewam ngudberre bu nganmarneyimeng nawu Namalngmakkaykenh ngunmarnbom bu ngurribalmarnedjaremerren.]]></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2026-07-17T03:20:05Z</dcterms:created>
  <dcterms:modified xsi:type="dcterms:W3CDTF">2026-07-17T03:20:05Z</dcterms:modified>
  <dc:title>Bible.com.au: Colossians 1:1-29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