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kudji bininj kumekbe ni kore Damascus nawu ngeyyoy Ananias. Kaluk nungka bimunkekadjungi nawu Jesus. Nungka bidjalmarnekukbukkarrinj nawu Kawohrnan Rowk, wanjh bingeybom, yimeng, “Ananias!”Wanjh Ananias biwokmey, yimeng, “Mah! Ngaye kondah ngahni nawu Yiwohrn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awu Kawohrnan Rowk bimarneyimeng, “Yidjaldolkka dja yiray kore kabirribolhngeybun ‘Manbolhdjad’. Yidjallay kore Judas kunrurrk nuye dja yidjawa bu bininj kahni nawu kangeyyo Saul nawu nakang kunred Tarsusbeh. Nungka wanjh kumekbe kahdi yiwarrud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Saul ngokko ngunyingkihkebwaralnani bu ngudda yire yimarnebidkurrmerren ba bu kayawoyhbolkn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Ananias biwokmey, yimeng, “Nawu Yiwohrnan, birriwern bininj ngandimarneyimeng bu nanihnjanukenh bininj, kore kunwarre benhmarnekurduyimi benhbuni nawu ngudda ke namak bininj kore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wu birrikihkimuk priest birriwong djurra nuye ba bu kabenyawoyhdukkan nawu ngudda ngundingeybun kondanjkunu kore Damasc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Wanjh nawu Kawohrnan Rowk bimarneyimeng Ananias, “Yidjallay. Ngaye ngokko ngadjarrngbom nawu Saul ba bu ngandjalmarnedurrkmirri. Kaluk nungka kadjalrengere kabenmarneyime bu ngayekenh, bininj nawu minj Jews, dja mak nawu kabirriwohrnawohrnan kings, dja mak bininj nawu Israel benkebmawahmeng. Kaluk ngaye ngabukkan bu kadjakbekkankenh kore ngayekah ngardduk kunng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Ananias wam ngimeng kore kunrurrk nuye Judas. Dja mak bimarnebidkurrmerrinj nawu Saul wanjh bimarneyimeng, “Saul nawu ngarrdanginj, nawu Kawohrnan Jesus nganmunkeweng ngamwam kore ngudda. Nungka wanjh namekbe nawu ngunmarnedarrkidbukkarrinj kore yimhrey. Nungka nganmunkeweng ba bu yiyawoyhbolknan dja mak yikukbarlmiyindan Namalngmakkayken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ndjalmekbe yerreh, wanjh yiman djenj kunwerrk warrhmeng kore kumim nuye Saul, wanjh kunu yawoyhbolknang. Wanjh nungka dolkkang dja kodjdjuhmeng baptismken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mak manme nguneng bu yawoyhngudjdanginj.Nungka birridjarrkni bu wurd waken nawu birrihmunkekadjungi Jesus kore Damascus.Saul Benmarnemulewani Kore Kunred Bokenh Damascus dja JerusalemActs 9:20-25]]></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kumekbe bolkyimi wanjh Saul dedjingmey bu ngimeng kore kunrurrkbubuyika manbu synagogues dja benmarneyolyolmi bu Jesuskenh. Nungka benhdjalmarneyimi, “Jesus, nakka nadjalkudji wanjh Beywurd duninjh nuye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Nungan Bimarnekukbukkarrinj Nawu SaulActs 9: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irriwern bininj nawu birriwokbekkani, wanjh birrikangebarrhmeng, dja birrimarneyimerrinj, “Yiddok nanihnjanu bininj nawu benbuni bininj nawu birringeybuni Jesus kore Jerusalem? Dja wanjh bolkkime kumwam kondanjkunu wali kabendukkan kabenyirrurndiwe kore nawu priest birrikihkimu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Saul wernhmurrngrayekminj. Bu benbukkabukkani Jews bininj nawu birrihni Damascus, dja benbengdayhkeng dja benbukkabukkang bu Jesus nungka wanjh woybukkih Christ. Wanjh nawu Jews minj mak birridangwerrimeninj Saul, dja bedda birrinang wokmurrngrayekminj dja wanjh nungka benngurdke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rerrikah bu kunkodjkebubuyika yikahwi nawu Jews bininj birrikarremarnburrinj bu birridjaldjareni birribuyi nawu Sa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bedda birridjaldangmayenahnani kore mankimuk warnamyoy kunredkimuk Damascus. Birribolknani kunbarnangarrakuyeng dja kukakkuyeng ba bu birrimayi Saul. Dja Saul menmakminj bu birrikarremarnbom nu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kunkakkudjini bininj nawu Saul benbukkabukkani birribidyikarrmeng bu birrikukdahkendoy kore kundjabarrk mankimuk manbu kunmadjkenh dja birrikoluyhweng kore yiman kayime kungarlkwarre.Saul Benbukkabukkani Bininj Kore JerusalemActs 9:26-31]]></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Saul bolkbawong Damascus wam kore Jerusalem, bu yimankek birriraworrimeninj bininj nawu birrimunkekadjungi Jesus, dja bonj, bedda birrikeleminj bu birrikengemi nungka. Kaluk birrikewkmi, minj birriwernhwoybukwoyi bu yimankek nungka dorrengh birridjarrkmunkekadjungi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awu nakudji bininj ni kore Jerusalem, nawu ngeyyoy Barnabas. Bu nungka wanjh wam bimey nawu Saul, bikang kore apostles dja bimulewam bedberre, yimeng, “Nanihnjanu bininj nawu Saul wanjh binang nawu Kawohrnan Rowk kadberre kore manbolh rengehrey. Wanjh nawu Kawohrnan Rowk bimarnewokdanginj nuye, wanjh nungka woybukkih benmarneyolyolmeng kore kunngey nuye Jesus, dja minj nungka keleniwirrinj birribuyika bin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Wanjh Saul birridjarrkni nawu bininj birrimunkekadjungi Jesus. Kaluk nungka rengehrey kubolkwarlah ngarre Jerusalem bu benmarneyolyolmi kore kunngey nuye Jesus dja minj mak keleniwirrinj.Nungka bendjalmulewani dja mak birridangwerreni yikahwi Jews bininj nawu birriwokdi Greek kunwok. Dja bedda birridjaldjareni birribu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birribuyika bininj nawu birriwoybukwoni Jesus birribekkani bu kuninjkunu, wanjh birrikang Saul kore kunred kabolkngeyyo Caesarea, wanjh kumekkebeh birrimunkewerrinj, wam kore kubolkbuyika Tar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nawu bininj birrikodjkulumakni yiwarrudj bedberre wanjh birrikarrmi kunmodmikenh bu minj nangale mak benbuyi kore kumekbe kunred birrihni Judea, Galilee dja Samaria. Wanjh nawu Namalngmakkaykenh benbidyikarrmeng dja benmurrngrayekwoni. Bedda mak birrimarnekeleni nawu Kawohrnan Rowk, dja birridjalmirndewernhworreni.Peter Benbenemarnbom Bininj Dja DalukActs 9:32-4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ul dingihdi kore Jerusalem. Kaluk nungka munguyh benwaralbuni nawu birrikadjungi Jesus nawu Kawohrnan Rowk. Kunkudjikenh wanjh nungka djareminj rawinj Damascus ba bu kabenngalke bininj dja daluk nawu kabirrikadjung manbolh nuye Jesus, dja wanjh kabendukkan kabenyirrurnden kore Jerusalem. Kumekbekenh kunu wam bidjawam bininj nawu benmarnewohrnani priests bu kabimarnebimbun djurra ba bu kakan kabenwon bininj nawu kabirrirurrknahnan synagogue manbu kunredkimuk Damascus. Wanjh naninjnanu bininj nakihkimuk biwong Saul nahni djur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 kumekbe bolkyimi wanjh Peter nungan dedjingmey rengehrey kubolkwarlahbubuyika. Nungka wam benyikang God nuye bininj nawu birrikang kunred kabolkngeyyo Lydd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luk kumekbe bingalkeng nakudji bininj nawu ngeyyoy Aeneas nawu nadjalwernbirlni. Bu minj kukrokarokayinj dja mak minj dolkkayi kore kumadjbeh kore djalyoy bu kunkuyengni kunbidkukudji dja danjbik mandjew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Peter bimarneyimeng namekbe bininj, “Aeneas! Yirrolkka, dja yimadjdukka ke kunmadj, bu nungka Jesus Christ ngunmarnbom.” Wanjh Aeneas djaldolkkang kundjalburrikudjini bu bimarneyime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irriwern bininj nawu birrihni kunred Lydda, dja mak kore kabbal bolkngeyyoy Sharon, bu birrinang nanihnjanu bininj makminj, wanjh kunu bedmanwali birribalkangeborledmeng bu birridjareminj nuye nawu Kawohrnan Row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 Peter dingihdi kore kunbolk Lydda, wanjh darnkih kubolkbuyika bolkngeyyoy Joppa. Wanjh ngalkudji daluk ni kumekbe kunred Joppa ngalbu bihmunkekadjungi Jesus. Kaluk ngalngeybokenhni. Bu Hebrew kunwok birringeybuni “Tabitha”, dja manbu Greek kunwok birringeybuni “Dorcas”.Kaluk ngaleng kunmak djalkurduyimi dja benbidyikarrmeng nawu birrimarladj bininj.]]></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kunmekbe bolkyimi bu ngaleng dulkkihngalmeng, wanjh doweng. Dja bedda nawu birrihdjarrkdi birrikukdjirridjbom dja birrikukkurrmeng kore kaddumkah kunrurrk kore yongohyo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 kuhni kaluk yimerranj wanjh nawu Peter nungka djahdjaldi kore kunred Lydda. Wanjh nawu birribadbuyika bininj nawu birrimunkekadjungi Jesus kore kunred Joppa, bedda birriwobekkang Peter bu dingihdi kore darnkih kunred Lydda. Wanjh bindimunkeweng bininj bokenh bu benemarrkinyikang Peter, wanjh benemarneyimeng, “Mah werrknin yimdjallay kore nga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Peter kumdjaldolkkang dja birridjarrkwam. Bu bedda birrimbebmeng kore kunred Joppa, bedda wanjh birribaldjalkang birribalyibidbom kaddumkah kururrk kore ngaleng kukyohkukyoy. Dja ngalbu daluhdaluk nawu kamahkamarrdjuhkunni birrimodjdjohmeng Peter, dja birrimirrknalkkiwam bu ngalmekbekenh daluk doweng, dja mak birrimadjmey kunmadj bu birrimadjbukkang Peter nawu ngalengman madjbibbuni korrok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anjh Peter benbebkeng rowk kore kururrkbeh, dja barddurrukkurlhdanj bu danginj yiwarrudj. Wanjh nungka mirrkborledmeng dja bimarneyimeng ngalbu kukyohkukyoy daluk, “Tabitha, yimdolkka.” Wanjh ngaleng mimbayhmeng, dja binang Peter bu dingihdi dja kumdolkkang bu kumhn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Peter bibidmey, dja birrolkkayhweng. Dja benyawoyhkayhmeng bininj nawu birriwoybukwoni Jesus, dja mak daluk nawu kamahkamarrdjukun dja bendarrkidbukkang Tabitha bu ngaleng yawoyhmimbim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Saul bolkbawong Jerusalem dja wam kore Damascus. Bu nungka rengehrey darnkih balhbebmi kore Damascus, kundjalburrikudjini kumdjalwolkayindanj nuye manbu kaddum heavenbeh bu biwolkang kore dingihd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anjh birridjalmirndewarlahkenh bininj rowk nawu birrihni kore Joppa birriwobekkang, wanjh kunu bedmanwali birridjalwern bininj birriwoybukwong kore Jesu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Peter balyerrkang wurd kunwern kunkodjke kore kunred Joppa. Bu benedjarrkni bininj nabuyika nawu ngeyyoy Simon, nawu kunkulah mayhkenh marnbuhmarnbun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Saul mankang kore kurorre, dja biwokbekkang bu bihmarneyimeng, “Saul! Saul! Njalekah ngudda yidjare bu kandjaldung nga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Wanjh Saul yimeng, “Ngudda nangale nawu yiwohrnan?” Wanjh biwokmey nawu bimarnewokdanj, wanjh bimarneyimeng, “Ngaye wanjh Jesus nawu kanhdung. Dja yirrolkka, wanjh yiray kore kuredkimuk Damascus. Kaluk kumekbe nakudji bininj ngunmarneyime kore baleh yikurduy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wu bininj birridjarrkrey Saul bedda birriwokbekkang nawu bimarnewokdanginj, dja minj nangale mak birrinayi. Dja wanjh birrihdjaldi birridjalwokya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Saul dolkkang kurorrebeh, wanjh mimbayhmeng dja minj yawoyhbolknayi. Dja bininj nawu birridjarrkrey wanjh birridjalbidmey Saul dja birrikang kore kured Damasc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unkodjkedanjbikni Saul minj bolknayi, dja mak minj manme nguyi dja kukku minj bonguyi.Bininj Nawu Ngeyyoy Ananias Bimarnewokdanj Nawu SaulActs 9:10-19]]></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2026-07-17T02:03:11Z</dcterms:created>
  <dcterms:modified xsi:type="dcterms:W3CDTF">2026-07-17T02:03:11Z</dcterms:modified>
  <dc:title>Bible.com.au: Acts 9:1-43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