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3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wu birriwern bininj nawu birrikuken dja mak nawu birrimarladj wanjh munguyh birridjalbekkani Simon. Wanjh birriyimi, “Nanih wanjh kawernhkarrme kundulkarre kunkimuk nuy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dda birrihnani Simon bu kunkuyeng djalkurdangyini dja birrikangebarrhmeng, wanjh kunmekbekenh kunu birriwokbekkani munguyh bu yimiyim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bu Philip kumwam, wanjh benmarneyolyolmeng kunwok kunmak bu God kawohrnankenh rowk, dja mak kore kunngey nuye Jesus Christkenh. Wanjh birrimekbe bininj dja daluk nawu birrihni kumekbe birriwoybukwong Philip, wanjh kunu birridjalwern birrikodjdjuhm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ungka mak Simon woybukwong warridj dja kodjdjuhmeng. Wanjh nungka benedjaldjarrkrey Philip, wanjh bihnani kore kundulkarre dorrengh kurdukurduyimi bu benmarnbuni bininj birriburrbuni God, wanjh Simon djahdjalkangebarrhmi.Peter dja John Benewam Kore Kubolkkimuk SamariaActs 8:14-2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wu apostles birridjaldi kore Jerusalem, dja bindiwobekkang bininj nawu birrihni Samaria bu birrinjilngmakminj bu bedda birriwokbekkang God nuye kunwok. Wanjh bedda bindimunkeweng Peter dja John bu kabindinankenh. Wanjh bedda benew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Nawu birrimekbe bininj nawu birrihni Samaria, kaluk bedda birriyingkihkodjdjuhmeng kore kunngey nuye Jesus nawu Kawohrnan Rowk, dja nawu Namalngmakkaykenh minj benbangmekukbarlkemeninj. Wanjh nawu Peter dja John bindimarnedanginj yiwarrudj bedberre ba bu kabirrimang Namalngmakkayken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mak bindimarnebidkurrmerrinj, wanjh kunu birrimey nawu Namalngmakkayken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Simon nawu nakurdangni bennang bininj birrimey Namalngmakkaykenh kore apostles bindimarnebidkurrmerrinj, wanjh nungka djareminj yimankek benbenekukwoyi nawu apost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ungka yimeng berrewoneng, “Mah, kandiwo maninjmanu kundulkarre, ba bu ngayemanwali ngabenmarnebidkurrmerren birribuyika bininj bu ngabenwon namekbe nawu Namalngmakkay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Peter bimarneyimeng, “Yibalkukka nawu kunwardde kekih. Kaluk ngunedjarrkkukyakmen ngudda dja kekih kunwardde! Ngudda nuk minj yibayahme nawu Namalngmakkaykenh nuye God, dja nungan kanwon ngad bininj bu djal burudja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Kunyid Wernmerrinj Bedberre Nawu Birriwoybukwoni JesusActs 8: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dda kunu minj karridjarrkraworren bu ngarridurrkmirrikenh, dja mak minj yikangewoybuk nuye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h, wanjh yikangeborledmen dja yibawo kunwarre kore yihkurduyime, dja yirrin yiwarrudj, yidjawa God ba bu yimankek ngunmarnebengmidjdan kore kunwarre yihburrbu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ye mayaliburrbun bu ngudda yikangenjirrhmiworren, dja mak yiman kayime kore kunwarre ngunhbongkarr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Simon benbenemarneyimeng Peter dja John, “Benbenemanjbun ngorrewoneng bu kandimarnedi yiwarrudj, ba bu minj njale mak nganmarnekurduyimerran kore kandimarneyim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bu Peter dja John beneyakwong bu bindihmarnemulewani bininj kore nawu Kawohrnan Rowkkenh, dja mak kore benehweykani kunwok nuye, wanjh bedda bindibawong dja benedurndi kore Jerusalem. Bu bedda benebalhrey wanjh benewohngimeng kore kubolkkilekilelh ngarre Samaria, dja mak bindimarnemulewani kunwok kunmak kore bininj nawu birrihni kumekbe.Philip Bimarnekarreyolyolmeng Bininj Nawu Nakang EthiopiabehActs 8:26-4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angel nawu nuye Kawohrnan Rowk bimarnewokdanj Philip, wanjh bimarneyimeng, “Yirrolkka, yiray kore walem, dja yibolhkadju manbolh manbu kamre Jerusalembeh dja kahre kore kunred Gaza.” (Kaluk manmekbe manbolh kahre kore kubolkdarle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Philip djaldolkkang wam. Wanjh bu balhbolhkadjungi bininj binang nakang Ethiopiabeh rengehrey manbu wirlbarra dorrengh. Kaluk namekbe bininj dja kornwirlarrkyakni. Kaluk nungka durrkmirri, bimarnenahnani kunwardde ngalengngarre queen ngalbu ngeyyoy Candice, ngalbu wohrnani kubolkwarlahkenh kubolkkimuk Ethiopia. Kaluk nungka wam kore Jerusalem danginj yiwarrudj nuye God, wanjh nungka balyawoyhdurndengi ku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ingihni kore wirlbarra nuye manbu djarrang bihdorrorrkeyi. Kaluk nungka yerrkkeng djurra, dja bimnahbimnani kore prophet Isaiah bimb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awu Namalngmakkaykenh bimarneyimeng Philip, “Kab yiray kore mahni wirlbarra dja yidjallay darnki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Philip rlobmeng darnkih kore wirlbarra, wanjh bibekkang namekbe bininj bu bimngeyhbimngeybuni kore prophet Isaiah bimbom. Wanjh Philip bidjawam, “Yiddok ngudda yiwernhburrbun bu yibimnan nanihnjanu nawu dju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ikahwi bininj nawu birriwokmarrkmangi God birrikukdudji Stephen, wanjh birridjalkuknalkbom bu nungkahkenh. Kaluk kunekke kunbarnangarra bininj birriwern wanjh birridedjingmey bu bindimarnekurduyimi kunrayek duninjh kore bininj nawu birrikodjkulumakni yiwarrudj bedberre kore kunred Jerusalem. Kunmekbekenh kunu nawu birrimekbe bininj nawu birrikodjkulumakni wanjh birrimirndeyarlarrmeng kore kunbolk Judea dja mak kore kunbolk Samaria. Dja nawu apostles nakka birridjaldi kore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namekbe bininj yimeng, “Ngaye nuk minj ngawernhburrkburrkbekkan, dja nangale kab nganmarneyolyolme?” Wanjh nungka bimarneyimeng Philip bu bidbom benehdjarrkni kore wirlbar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amekbe bininj bimngehbimngeybuni kore bimbuyindanj, dja yimeng, “Nungka wanjh yiman kayime sheep kabirribebke dja kabirribun. Nungka mak modmikenhni yiman kayime lamb nawu kabirrimuddjobke. Kumekbe yimi nawu minj kayhmeninj.]]></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ungka birridjalmarladjwong, dja mak bedda birridjadmeng bu burudjang birriwelengnameng. Nungka djaldoweng minj mak karrmeninj wurdyaw dja nawu namud nuye. Dja God bidjaldurndiweng kondanjkunu kurorrebeh kore doweng.” [Isaiah 53:7-8] Mahni kunwok bimnaninani nawu namekbe bininj.]]></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namekbe bininj bidjawam Philip, bimarneyimeng, “Kanmarneyimen. Nahni nawu prophet nangale kabiyolyolme? Yiddok nungan kayolyolmerren, dja kunubewu nabuyika bininj kabiyolyol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Philip bimarnekarreyolyolmeng. Kerrngehkenh dokmeng biyolyolmeng kore prophet Isaiah bimbom nawu bininj bimngeybom, wanjh yerreh kunu bibalmarneyolyolmeng kunwok kunmak bu Jesusken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Kaluk bu kore benehrey benebonang manlabbarl wanjh namekbe bininj bimarneyimeng Philip, “Yina, makka kaboyo kukku, dja yiddok minj kankodjdjuhkeyi bolkkime bu kondah?” Dja Philip biwokmey yimeng, “Bu yiwoybukwon kukange ke dorrengh, wanjh kamak yidjuhme.” Dja nahni bininj yimeng, “Ngaye ngawoybukwon bu Jesus Christ nakka wanjh woybukkih God nuye Beywu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namekbe bininj denghkeng manbu wirlbarra benbenedorrorrkeyi, dja benebaldjarrkkoluy kore kukku kumhboyoy, wanjh Philip bikodjdjuhkeng namekbe bininj.]]></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bu bedda benebidbom kore kukukkubeh, wanjh nawu Namalngmakkaykenh Kawohrnan Rowk nuye, wanjh kundjalburrikudji bidjalmey, bikang Philip. Kaluk namekbe bininj nawu nakang Ethiopia minj mak biyawoyhdarrkidnayi nawu Philip, dja wanjh nungan djaldurndi kured nuye bu kuninjilngmakni dja mak kunimarrmarrni dorreng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Philip bebmeng djarreh kore kunred kabolkngeyyo Azotus. Kaluk nungka rengehrey dja benmarneyolyolmi kunwok kunmak kore kunredbubuyika rowk kahdjalle kore Azotus dja bebmeng Caesare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awu Saul djareni benkukyakwoyi nawu birrimekbe birrikodjkulumakni bininj. Nungka djalrengehrey kore kururrkbubuyika bu bendarrkidmangi bininj dja daluk, wanjh benkurrmi kore pri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birrimekbe bininj nawu birrimirndeyarlarrmeng wanjh nakka birrirengehrey kubolkbubuyika dja bindimarnemulewani birribuyika bininj rowk God nuye kunwok.Nawu Philip Weykani God Nuye Kunwok Kore Kunbolk SamariaActs 8:5-8]]></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Philip balkoluy kanjdjikanjdji kore kunred kubolkkimuk ngarre Samaria, wanjh benhmarnemulewani bininj bu Christ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umekbe wanjh bininj birriwern birriwokbekkang Philip yimiyimi dja mak birrinani bu kurdukurduyimi kore kundulkarre dorrengh. Nungka benmarnbom birriwern bininj nawu birrimalngkarrmi namalngwarre, wanjh kunukka malngbebmerreni kayhmi dorrengh. Dja mak birriwern nawu birribirlni wanjh benmarnbom rowk. Kumekbekenh kunu bininj birriwern birridjaldjareni bu birridjalwernhwokbekkani kore mak mulehmulewani be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edda kunu bininj rowk birriwernhmarrmarrminj kumekbe kunred.Simon Nawu Nakurdangni Dedjingmey Bikadjungi JesusActs 8:9-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kudji bininj nawu ngeyyoy Simon ni kore kubolkkimuk Samaria. Kaluk nungka nayungkih yingkihkurduyimi kore kunkurdangkenh kore kured bedberre, wanjh bedda birrinang birrikangebarrhmi nawu birrihni kumekbe kubolkwarlah. Dja nungka yimankek yimi namakni duninjh bu burluburlumerreni.]]></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2026-06-25T11:15:00Z</dcterms:created>
  <dcterms:modified xsi:type="dcterms:W3CDTF">2026-06-25T11:15:00Z</dcterms:modified>
  <dc:title>Bible.com.au: Acts 8:1-40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