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God bimarnewokrayekworrinj bu biberrebbom Abraham. Wanjh bimarneyimeng nawu benkebmawahmeng rowk, nakka wanjh birrilakkayenni ba bu birridjalburrbuyi bu God korroko bendjalyingkihberrebom bedberre. Kaluk yerrekah wanjh Abraham biyawbornang Isaac, wanjh kunu biyawlakkayenwong bu kunbidkukudji dja danjbik kunkodjke kore danginjbeh. Kaluk bu Isaac baldahbolkminj wanjh beywurd bornarrinj nawu ngeyyoy Jacob, wanjh kunu nunganwali bilakkayenwong. Wanjh Jacob nunganwali benlakkayenwong nawu twelve bebeywurd nuyeni, nawu birriyimerranj kadberre mawahmawah.”Stephen Yolyolmeng Bu JosephkenhActs 7:9-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Stephen benyawoyhmarneyimeng, “Nakudji nawu birrimekbe twelve mawahmawah kadberre, wanjh nakka Joseph ngeyyoy, dja nawu birribadmirndebuyika nawu mawahmawah kadberreni, wanjh bedda birrimkirndanginj nuye. Wanjh kuhni bu bedda birrikukweykang bu birribuyika birribalkang kunbolk Egypt kore bongdihbongdi durrkmihdurrkmi. Dja God nungka benedjaldjarrkr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bibidyikarrmeng rowk kore kunyid karrmikarrmi kumekbe, dja mak bimarnbom bu wernhmayalimakminj. Wanjh kumekbekenh Pharaoh nawu king bolkwohrnani kubolkwarlah Egypt, wanjh bimarnedjareni Joseph bu bimakwam dja mak bimarnbom bu nungka benmarnewohrnani bedberre nawu birrihmarnedurrkmirri Pharaoh, dja bimarnbom bu djalwohrnani kubolkwarlahkenh ngarre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yerrehkah kore kubolkwarlahkenh ngarre Egypt dja Canaan bolkdarlehminj rowk, minj mak manme djordmerrimeninj kumekbe. Wanjh birridjalmirndewern bininj birrihdjalmarrwedoweni. Nawu kadberre mawahmawah minj mak birrikarrmeninj manme kore birrihni kunred Cana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acob wobekkang bu bedda birrikarekurrmi manbu manmim manme kore kunbolk Egypt. Wanjh nungka benmunkeweng nawu kadberreni mawahmawah bu birriwam kore Egypt bu kuhni wanjh kerrngehkenhni birriw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u yerrekah bedda birriyawoyhwam, wanjh kumekbe kunu nungan Joseph benmarneyolyolmerrinj nawu mawahmawah kadberre birridangerrinj nuye. Wanjh Pharaoh benwobekkang nawu Joseph nuyeni namu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Joseph bimarnewokmunkewerrinj Jacob, nawu nakornkumo nuyeni, dja mak birridjalwernkenh nawu namud nuyeni birrimwam rowk kore Egypt. Kaluk bu bedda birridjalmirndewernni wurd 75 nawu birridangerrinj, ngalbihbininjkobeng, dja wurdwurd be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acob nungka balkoluy kumekbe kore kunred Egypt, wanjh nungka doweng kumekbe, dja mak nawu twelve mawahmawah kadberreni bedda birridowerrinj ro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bu yerrekah bedberre nawu namud bindikukkang kore kunred kabolkngeyyo Shechem, wanjh kumekbe bedda bindikukkurrmeng kore yingkihbolkmidjdi manbu Abraham korroko yingkihbolkmangi bu benkarremulewam nawu beybeywurd nuye Hamor.”Stephen Yolyolmeng bu MoseskenhActs 7:17-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awu Stephen benyawoyhmarneyimeng, “Nawu mawahmawah kadberreni nakka wanjh birridjalwernmerreni kumekbe kore kunred Egypt. Kuninjkunu bolkyimi wanjh God biberrebbom Abraham, dja wanjh darnkih yimerrangeni woybukkenda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 Benmarneyolyolmi Bedberre God Nuye KunwokActs 7: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akerrnge king bebmeng nawu wohrnawohrnani kore kubolkwarlah ngarre Egypt. Nungka minj bikukburrbuyi namekbe Joseph, bu korroko dow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amekbe nawu king benkoweyi nawu mawahmawah kadberreni dja kunwarre benhmarneyimi bendjalkukmarladjwoni bedberre. Nungka kunwok kunrayek kurrmeng bedberre bu bindiyawbebkeyi kuberrk ba bu birriyawdowerre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kunmekbe bolkyimi bu nungka Moses danginj, dja nungka wanjh yawkukmakni. Bu dird danjbikni ngalbadjan dja kornkumo benedjalyawnahnani munguy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bedda beneyawbebkeng kuberrk, wanjh ngalbeywurd nuye Pharaoh kumwam bimey biyawdjordmihweng yiman ngalengngarreni nawu namekbe wurdy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nungka djordminj, bedda nawu Egyptbeh bininj birribukkabukkang kundjalwern rowk kore bedda bedberreni. Bu nungka dabbolkminj nungka wokdi kunwok kunmak duninjh dja mak kundulkarre karrmi bu njalehnjale kurduyimi.” Kuhni bu Stephen yolyolmi bedberre.Stephen Yolyolmeng Bedberre Bu Moses KelerlobmengActs 7:23-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Stephen benyawoyhmarneyimeng, “Bu Moses mandjewk nuyeni forty, nungka burrbuni bu kare kabennan bininj nawu nungka nuye namud, nawu Israel benkebmawahm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ungka wam binang nakudji bininj nawu Egyptbeh bimarnekurduyimeng kunwarre duninjh kore nakudji bininj nawu Israel bikebmawahmeng. Wanjh Moses bibidyikarrmeng. Wanjh kunu bibalbom doweng bininj nawu Egyptbe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yimankek yimi birriburrbuni birrimekbe nawu birriredboni nuye bu nungka wanjh God bimunkeweng bu kabenngehkekenh. Dja burrkyakni, bedda minj kuhni birriburrbu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bu kunkodjkebuyikani bu nungka bibom namekbe bininj, nawu Moses benbenenang benebuyika bininj nawu birriredboni Moses, bu bedda benehburreni. Nungka yimankek benbenengurdkemeninj, wanjh benbenemarneyimeng, ‘Ngayh, ngudda nawu bininj bokenh, ngudda nuk ngunedanginj dja njalekah ngudda ngunebur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Wanjh nawu bininj bimarneyidngalkeng nungka bikukdjirrkkang Moses, dja bimarneyimeng, ‘Ngudda nangale ngunmarnbom bu kanmarnewohrnan dja mak kandjadme ngadberre? Yiddok ngudda yidjare kanbun ngaye yiman bu yibom namekbe bininj nawu Egyptbeh bu wolewolehkenh?’ [Exodus 2: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ininj nawu benmarnewohrnani priests bidjawam Stephen, yimeng “Yiddok kuhni woybukkih ngudda yihyim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Moses bibekkang bimarneyimeng, wanjh nungka kelerlobmeng bolkbawong Egypt. Wanjh nungka wam kore kunred kabolkngeyyo Midian, kumekbe wanjh ningihni yiman kayime nawokbuyika. Wanjh kumekbe nungka daluk mey dja mak beywurdbornarrinj benebokenh narahrangem.” Kuhni bu Stephen yolyohyolyolmi bedberre.Stephen Yolyolmeng Bu God Bimarnekukbukkarrinj Nawu MosesActs 7:30-3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awu Stephen benyawoyhmarneyimeng bedberre, yimeng, “Kaluk bu mandjewk forty burnbom, wanjh Moses wam kore kubolkdarleh darnkih ngarre kunwarddekuyeng manbu bolkngeyyoy Sinai. Wanjh kumekbe kunred bimarnebebmeng angel nawu Kawohrnan Rowk nuye, kore manbirluwoldjen bu manngarre rungihru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 Moses nang manmekbe manu ngarrerungi, wanjh nungka marrmarrminj dja mak baldarnhwam darnkih bu yimankek balwernhnayi. Wanjh kumekbe nungka biwokbekkang nawu Kawohrnan Rowk bu kumwokbebm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awu kawohrnan bimarneyimeng, ‘Ngaye nawu God bedberreni nawu mawahmawah ke. Ngaye wanjh bedberre God nawu Abraham, dja nawu Isaac, dja mak nawu Jacob.’ [Exodus 3:6] Wanjh Moses deldelmingalmeng, mak minj bikuknayi dja keleminj duninj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nawu Kawohrnan Rowk biyawoyhmarneyimeng Moses, yimeng, ‘Yirrengeyerrkerrimen nawu yihdengedjongbuyindi dja kondah kore yihdi kubolkdjamun duninjh ngarddu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aye woybukkih ngabenhnang nawu ngardduk bininj kunyid kabirrikarrme kunkimuk dja mak kabirridjakbekkan bulkkidj kore kunbolk Egypt, dja ngaye ngabenhnalkbekkang, wanjh kunmekbekenh kunu ngamwam ngamkoluy ba bu ngabenngehke bedberre. Wanjh kumekbekenh ngaye munkewe bu yirrurnden Egypt.’ [Exodus 3:5-10] Kuninjkunu nawu kawohrnan bimarneyimeng Mo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aninjnanu nawu nadjalkudji Moses minj birrimarnedjareniwirrinj nawu kandikebmawahmeng kadberre, bu birrimarneyimeng, ‘Ngudda nangale ngunmarnbom bu kanmarnewohrnan dja kandjadme ngadberre?’ Dja bonj, wanjh nanihnjanu Moses wanjh God nungan bimunkeweng bu benmarnewohrnani dja mak benngehkeng, kore angel nuye bimarnewokdanj kumekbe kore ngarrehrungih.” Kuhni bu Stephen yolyohyolyolmi bedberre.Stephen Yolyolmeng Bu Moses Benbebkeng Bininj Nawu Israel Benkebmawahmeng Kore Kunred EgyptbehActs 7:36-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nawu Stephen benyawoyhmarneyimeng bedberre, yimeng, “Moses wam benbebkeng nawu birrimirnderri bininj kore Egypt. Nungka kurdukurduyimi kore birrihnani bu God nuye kundulkarre dorrengh kore kunbolk Egypt, dja mak kore manu kurrula bongeyyoy Manbokurlba, dja mak kore kubolkdarleh bu birridjalni munguyh forty mandjew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unkare wanjh namekbe nawu Moses nadjalkarewi benhmarneyimi bedberre, ‘Kaluk burrk God ngunwon ngudberre nawu prophet yiman kayime ngaye rerrih. Kaluk nungka wanjh ngurridjalredbo duninjh.’ [Deuteronomy 18:1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luk rerrihkah bedda nawu kadberre mawahmawah birrimirndemornnamerrinj kore kubolkdarleh. Kaluk nanihnjanu Moses birridjarrkdi bedda dorrengh. Wanjh angel bimarnewokdanj, bu wanjh nungka mey kunwok manbu kandarrdikwon, kaluk nungka wanjh kanwong kadberre manbu kunwo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ephen benmarneyimeng nawu bininj birridi rowk, wanjh yimeng, “Kandibekka ngaye bu marneyime ngudberre bininj nawu karridangerrinj dja mak nawu kandibornang. Nungka nawu Nawernhmakkaykenh kadberre God bimarnebebmeng Abraham nawu kankebmawahmeng bu kumekbe nungka ningihni kore kunred bolkngeyyoy Mesopotamia, wanjh yerrehkah nungka wabmeng kunred bolkngeyyoy Har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nawu kandikebmawahmeng kadberre minj bedda birriwokmarrkmayi Moses, dja bedda birriwidnani, birridjaldjareni birridurndeyi kore Egyp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bedda birrimarneyimeng nawu Aaron, ‘Nungka Moses kanmarnedokmi bu kanbebkeng kore Egyptbeh, dja minj ngarriburrbun kore baleh nungka wam. Dja yimarnbu ngadberre yehyeng nawu yiman god yerreh, bu kanmarnedokmikenh ngadberre.’ [Exodus 32: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bedda birrimarnbom bedberre idol yiman kayime kukbulikki nawu birrimarneboddangeni, wanjh bedda birrimarnekani nawern nawu birrimarnekinjeyi kalkkidmanjmak. Bedda birridjalburlumerreni bu birrimarnbom namekbe nawu yeng kubid bedberre, wanjh kunu mulil birrikarrme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God benbodmekenhwong bedberre. Wanjh nungka benbawong birrihmarnedi yiwarrudj yiman kundung, dja mak dird, dja kinhkinh warridj. Minj mak benngurdkemeninj bedberre. Dja kunukka wanjh bimbuyindanj kore djurra nawu prophets birriwokbimbuni kore God nungan yimeng, ‘Ngudda bininj nawu Israel ngunkebmawahmeng, ngudda minj njale kandimarnekayi bu kandiwoyi nawu kandimarnekinjemeninjkenh, nawu ngurriwam ngurriyerrkang kore kubolkdarleh bu mandjewk nakuyeng for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ja burrkyak, ngudda ngurridjalngorrkani nawu dabburlin ba bu ngurrimarneboddanginj Molech nawu god ngudberre nawarre, dja mak namekbe ngurrikanahkani nawu kilehkilelh ngurrimarnbom yiman kayime kinhkinh kangeyyo Rephan, nawu god ngudberre ngurrimarneboddangeni. Nahni bokenh wanjh idols ngurrimarneboddanj. Wanjh kuninjkunu bu ngurrikurduyimeng ngaye munkewe ngudberre ngurrire bewhkah kubolkbuyika kabolkngeyyo Babylon dja minj bawon bu ngurridurndeng kore ngudberre kunbolk.’ [Amos 5:25]Kuninjkunu God benmarneyimeng nawu kandikebmawahmeng kadber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luk bu rerrihkah God bimarneyimeng Moses bu rurrkmarnbom mankimukkenh dabburlin ba bu bininj birrimarnedi yiwarrudj God nuye. Kundjalmekbe Moses marnbom bu God bibukkang. Wanjh kumekbe God nuye nadjamunkenh dabburlin rurrkdi kore kubolkdarleh, wanjh nungka God benmarnewokdi bedberre.” Kuhni bu Stephen yolyohyolyolmi bedberre.Stephen Benbengdayhkeng Kore Kunkare God Yimeng BedberreActs 7:45-5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Stephen benyawoyhmarneyimeng, yimeng, “Kaluk bu rerrihkah Joshua nunganwali benmarnedokmi bedberre nawu kandikebmawahmeng bu birringimeng kore kubolkkerrnge bedberreni birribuyika bininj nawu God benbebkeng. Wanjh nawu kadberre kandikebmawahmeng birrikani God nuye dabburlin bu baleh yarrkka kore birrihrey. Bedda birridjalkarrmi munguyh namekbe dabburlin wanjh kaluk bu yerrehkah David kumbebme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God bidjalmarnemakwam David. Kaluk David bidjawam God bu kabimarnerurrkmarnbun nuye ba bu namekbe nawu nadjalkudjiwi God nawu Jacob nuye kamre kahy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burrkyakni, dja wanjh namekbe Solomon bimarnerurrkmarnbom God nuy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Dja nungka nawu nadjalwernhkimuk duninjh God minj nuk kahyo kunrurrk manbu kabirrirurrkmarnbun bininjbeh. Ngudda ngurriburrbun kore prophet bimbom, ‘God nawu kawohrnan yim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God bimarneyimeng Abraham, ‘Mah wanjh, yibolkbawo kunred ke dja mak namud ke. Yiray, kaluk bolkbukkan kore yini.’ ” [Genesis 12: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eaven yiman kore ngaye ngayerrkan, dja kurorre yiman ngaye kore ngarrengebarndi. Dja njalekah ngudda yimankek kandimarnerurrkmarnbun ngaye nawu Ngawohrnan Rowk? Ngaye minj mak baleh ngayo ba bu ngangudjngeh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ngurridjalwernhburrbu bu ngaye ngamarnbom yehyeng rowk.” ’ [Isaiah 66:1-2]Kuhni wanjh God nawu kawohrnan yimeng, kore kabimbuyindi nuye.” Kuhni wanjh Stephen yolyohyolyolmi bedberre.Stephen Benmarneyimeng Bedberre Manbu Kunwok KunrayekActs 7:51-5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 Stephen munguyh bendjalmarneyimi bedberre, dja yimeng, “Ngudda nawu bininj minj ngurriwokbekkan dja ngurridjalkangemurrngrayek nuye God, dja mak minj ngurrikangeborledme, dja mak minj ngurriwokmarrkmang. Ngudda munguyh ngurriwokburriwe nawu Namalngmakkaykenh yiman kayime nawu mawahmawah ngudber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Ngudda ngudberre nawu mawahmawah wanjh nakka bindibuni nawu birridjalwern rowk prophets. Kaluk birrimekbe prophets birridjalyingkihyimi bu nawu God nuye Nadjalmakkaykenh wanjh kamre yerrekah. Wanjh woybukkihni nungka kumwam dja ngurrikukweykang, bu ngurribom dowe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h, dja wanjh God nuye angel birrimkang mankarre nuye bu ngundiwong ngudberre, dja burrkyakni, ngudda kunu minj ngurrimarrkmayi manbu mankarre nuye.” Kuninjkunu wanjh Stephen wokdiwokdi bu benhmarneyimeng.Bedda Birribom Nawu StephenActs 7:54-6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anjh bu bedda nawu Jews bininj birriwokbekkani Stephen kore kuhni benhmarneyimi bedberre, wanjh birridjalwernhyidduy duninjh bu bedda birridjalkuniyidmebayerrenj.]]></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Kaluk nawu Stephen kukbarlmiyindi Namalngmakkaykenh, wanjh nungka bolknang kaddum kore heaven wanjh benbenedjarrknang God benemhni kunmakmak dorrengh berrewoneng, dja nawu Jesus kumhdi kore kukun nuye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njh yimeng, “Ngurrina! Ngaye ngahnan heaven bu dangmarrhmiwam, dja mak nawu Bininj Duninjh kamhdi kore kukun nuye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58 ]]></a:t>
            </a:r>
            <a:r>
              <a:rPr lang="en-US" b="1" sz="3000" spc="0" u="none">
                <a:solidFill>
                  <a:srgbClr val="000000">
                    <a:alpha val="100.00%"/>
                  </a:srgbClr>
                </a:solidFill>
                <a:latin typeface="Calibri"/>
              </a:rPr>
              <a:t><![CDATA[Bu bedda birribekkang kuninjkunu yimeng bedberre, wanjh birridjaldjurrkworrinj bu birrikanembalmerrinj dja birridjalwernhkayhmeng. Wanjh birrirlobmerrinj birridarrkidmey birridorrorrkeng djarreh duninjh kore kuberrkkah birribebkeng wanjh kunu birridedjingmey birrikodjdongi kuwardde.Kaluk bedda birrimadjyerrkerrinj bedberre nawu birridjuhbuni bininj, dja birrimadjwong nawu nayawurrinj bininj ngeyyoy Saul ba nungka kabenmarnemadjnahna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Bu bedda birribalhdjalkodjdongi munguyh Stephen danginj yiwarrudj, dja yimeng, “Nawu yiwohrnan Jesus, yima kunmalng ngarddu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Abraham bolkbawong kore nawu Chaldeabeh bininj birrihni, dja wam yerrkang ni kore Haran. Kaluk bu Abraham nuye kornkumo doweng, wanjh God biwabkeng bikurrmeng kondah kunbolk kore ngad bolkkime karrihn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Wanjh nungka mankang dja barddurrukkurlhdanj, dja kayhmeng wernkih duninjh, “Nawu yiwohrnan, yuwn yibendung nanihnjanu bininj bu kabirrihyime kunwarre ngardduk.” Bu kuninjkunu nungka balyimeng, wanjh baldjalkeyonginj.Kaluk kumekbe Saul dingihdi dja nungka njilngmakminj bu binang doweng.]]></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minj bibangmebolkwoyi kunred kunbolkkilehkilelk Abraham. Dja ngaleng God bidjalberrebbom bu kabenbolkwon nawu Abraham kabenkebmawahme kondanjkunu kunred. Dja kunmekbeni bolkyimi Abraham minj yawkarrmeninj wurdyaw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hni wanjh God bimarneyimeng, ‘Kaluk kundjalkudji yerrekah nawu yibenkebmawahme kabirrihni djarreh nawu minj kunred kabirribolkkarrme. Wanjh nakka kabindimarnedurrkmirrikenh kunrayek nawu birribuyika bininj nawu kabindidjalbun munguyh bu kunkuyeng 400 mandjew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ngaye kumekbe kunred ngabolkbun bedberre nawu kabindibongname bininj nawu ngudda ke yibenkebmawahme. Wanjh bedda kabirribolkbawon dja kabirrimre kondanjkunu bu ngandimarnedi yiwarrudj.’ [Genesis 15:13-14] Kuninjkunu wanjh God bimarneyimeng Abraham.”]]></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2026-09-02T08:58:40Z</dcterms:created>
  <dcterms:modified xsi:type="dcterms:W3CDTF">2026-09-02T08:58:40Z</dcterms:modified>
  <dc:title>Bible.com.au: Acts 7:1-60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