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idjalmarnekurduyimeng Stephen kundjalmak duninjh, dja mak biwong kunkimuk kundulkarre nuye, wanjh nungka kurduyimeng kunwern kundulkarre dorrengh kore birriwern bininj birrihnani dja birrimarnekangebarrhmeng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ikahwi nawu Jews bininj birridjareni birringurdkemeninj. Kaluk bedda birrimirndemornnamerrinj kore kunrurrk manbu synagogue bedberre, manbu birrirurrkngeybuni Ngalengngarre nawu bininj minj kabirribongdi.  Bedda nawu birrikang kunred Cyrenebeh dja mak kore kunred Alexandriabeh, dja kunbolk Ciliciabeh dja kunbolkkimuk Asiabeh.Wanjh birrimekbe bininj birrimwam birrimirndeyarrkmarrinj nuye Stephen bu birridu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Namalngmakkaykenh bibidyikarrmeng Stephen bu benhmarneyolyolmi kunmayalimak dorrenghni. Bu nungka nuye kunwok wanjh kundjalmurrngrayekni duninjh ba bu birrimekbe Jews bininj minj birribaldangwerrimeninj nu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manmolk bindimey bininj birribuyika dja bindikarremulewam bu birrikurrinj bindikoweng Stephenkenh. Wanjh birriyimeng, “Ngad ngarriwokbekkang namekbe bininj yimeng kunwarre benewoneng nawu Moses dja mak kor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wern bininj birrinjilngwarreminj bu kunmekbe kunwok birribekkang, dja birriduy Stephen. Wanjh nawu dabborrabbolk dja mak nawu bindikarrebukkabukkani birrimwam birridarrkidmey Stephen dja birrikang kore birrimirnderri Sanhedrin council birringeyburre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ndimkang bininj nawu birrikurrenwam Stephen. Wanjh birriyimeng, “Nahni bininj munguyh kadjalyime kunwarre duninjh ngalengngarre manbu Temple dja mak kore Moses nuye mank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ngarribekkang bimulewam Jesus nawu Nazarethbeh, djaying nungka kabun manbu Temple kunrurrk, dja kakarreborledke rowk kore Moses yimeng kadberre karrikurduyime. Kuninjkunu wanjh ngarribekkang Stephen mulehmulewa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bininj kumekbe birridi bindibekkani, wanjh birridjalkebdarnhnani Stephen, nungka wanjh kebbuyikameni yiman angel yerreh kebyim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Apostles Bindimarnebidkurrmerrinj Seven BininjActs 6:1-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irridjalmirndewernkenh bininj birridedjingmey bu birrimunkekadjungi Jesus. Yikahwi bedda wanjh birriwokdi Greek kunwok, dja bu kunmekbe bolkyimi bedda birridangwerrinj birribadmirndebuyika nawu birrimunkekadjungi Jesus. Kaluk bedda birriwokdi nawu Jews bedberre kunwok.Nawu Greek birriwokdi bindimarneyimeng birribadbuyika bininj, dja birriyimeng, “Ngad nanihnjanu nawu kamahkamarrdjukun daluk minj kabirrimang manme manwern manbu ngurrihweykan boyenkahw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wu twelve apostles bindikayhmeng bindimirndemornnameng bininj rowk nawu birrimunkekadjungi Jesus. Dja bindimarneyimeng, “Kuhni minj kunmak bu ngarrimre ngundiwonowon bu ngarrihweykan manme ngudberre. Dja ngad kunu ngarridjaldurrkmirri bu ngarrihweykahweykan kore God nuye kunw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andibekka nawu karridangerrinj. Ngurrbenbebbehdjarrngbu seven bininj nawu ngudman ngudberre nawu ngurrbenmarnedjare. Nawu kunubewu birrimak, birridjalmayalimak, dja mak kabirrikukbarlmiyindi Namalngmakkaykenh. Wanjh bedda birrimekbe ngarrbenkurrme bu kabirriwohrnan manmekenh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 bu ngad nawu apostle munguyh ngarridjaldi yiwarrudj dja mak ngarriweykan God nuye kunwo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irridjalmirndewarlahkenh birridjareni rowk bu kunmekbekenh birriyimeng, wanjh bindidjarrngbom seven bininj. Nakudji bininj nawu ngeyyoy Stephen nungka biwernhwoybukwoni Jesus dja mak kukbarlmiyindi Namalngmakkaykenh. Dja mak birribuyika nawu birringeyyoy Philip, Procurus, Nicanor, Timon, Parmenas dja Nicolas nawu kumdolkkang Antioch, dja mak yimerranj Jew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indinameng kore kumirrk bedberre apostle, wanjh bedda bindimarnedanginj yiwarrudj dja bindimarnebidkurrmerrinj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irridjalmirndiwernkenh bininj wanjh birridjalbekkani God nuye kunwok. Wanjh nawu birrimunkekadjungi Jesus birridjalmirndewernmerreni munguyh kore Jerusalem. Dja mak birrimirndewern nawu priests birriwoybukwoni dja mak birriwokmarrkmangi Jesus.Nawu Jews Bininj Birriwidnani Nawu StephenActs 6:8-15]]></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2026-07-17T02:03:11Z</dcterms:created>
  <dcterms:modified xsi:type="dcterms:W3CDTF">2026-07-17T02:03:11Z</dcterms:modified>
  <dc:title>Bible.com.au: Acts 6:1-15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