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0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5: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kunu Peter bimarneyimeng, “Njalekenh bu ngudda dja nabininjkobeng ke ngunewokmarnburrinj bu ngunerohrokmeng ngunedjurrkang Namalngmakkaykenh nuye nawu Kawohrnan? Wanjh yibenna naninjnanu bininj kabirrihni kuberrkkah, nawu birrikukdudji nabininjkobeng ke, wanjh bolkkime yinganwali bu ngundikukkan ngundikukdudje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kundjalmekbe kundjalburrikudji, Sapphira djalkukwarrhmeng kore kurrenge nuye Peter dja wanjh ngolekdadjmeng doweng. Wanjh birrimekbe yawurrinj birrimngimeng birrikuknang bu doweng, wanjh birrikukkang kuberrk, dja birrikukdudji kore nabininjkobeng kungurrid nuy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irridjalmirndewern bininj nawu birriwoybukwoni Jesus wanjh bedda birrikeleminj, dja mak birribadbubuyika bininj birridjarrkkeleminj rowk bu birriwobekkang.God Bendjalmarnedurrkmirri Kore Apostles Bu Kundulkarre NuyeActs 5:12-16]]></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wu apostles birrikurduyimi kunwern kundulkarre dorrengh ba bu bininj birriburrbuyi God. Dja nawu birriwoybukwoni wanjh munguyh birrimirndemornnamerreni kore Solomon nuyeni kuberrkkah ngarre Temple, dja mak birrimayalikudjih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birriwern bininj bindimarneyimi bu bindimakwani nawu birriwoybukwoni Jesus. Dja yikahwi birriwern bininj minj birridjareniwirrinj bu birriraworrimeninj, dja bedda wanjh birrikele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birridjalwern nawu birribuyika bininj dja mak daluk wanjh birridjalwoybukwoni nawu Kawohrnan, dja bedda kunu birribalmirnderaworreni nawu birriyingkihwoybukwo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irriwern bininj bu bindikurdunang kore nawu apostles birrikurduyimi, wanjh bindimkani birridulkkidulkkihni bininj dja bindikurrmeng kore kuberrkkah manbolh birrikeyoy kunmadj bedberre ba bu Peter kahre darnkih dja kunubewu kawoyikmankan yikahwi bedberre bininj nawu kabirridulkkihy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birridjalwernhmirndewern bininj nawu birrimdolkkarrinj kubolkkilehkilelkbeh darnkih Jerusalem, dja birringimeng kore Jerusalem bu bindimkani nawu birridoweni kundjak dja mak nawu namalngwarre birrikarrmi. Wanjh kunu bedda birridjalmakminj rowk.Angel Benbebkeng Nawu Apostles Kore PrisonbehActs 5:17-24]]></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priest nawu wernhwohrnani dja mak nuye bininj nawu birringeyyoy Sadducees, wanjh bindidjalnjirrkkeyi duninjh nawu apostl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bindiberlmey dja bindikurrmeng kore birriwarre bininj birriyingkihni kore kururrk pri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nanias dja Sapphira BenedjarrkdowengActs 5:1-1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bu kukakni angel nuye nawu Kawohrnan Rowk kumwam benmarnedangmarrhmey bedberre kore birrirurrkkendi pri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nawu angel benmarneyimeng, “Ngurriray ngurridangimen kore kuberrkkah ngarre Temple dja ngurrbenmarneyimen bininj nawu birriwernkenh kore kunwok rowk manbu kundarrkidkerrngehken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nawu apostle birribekkang namekbe angel, wanjh birriwokmarrkmey dja birriwam kore kuberrkkah ngarre Temple. Kaluk djarreh kumkabelni, wanjh bedda birridedjingmey bu bindibukkabukkani.Wanjh nawu priest wernhwohrnani bedberre dja mak bininj nawu birridjarrkrey wanjh birrimbebmeng kore birrimirndemornnamerrinj kerrngehkenhni kore bedberre kunrurrk. Wanjh bindikayhmeng rowk nawu birriwohrnani dja nawu mak birrikukenni dabborrabbolk nawu Israel benkebmawahmeng. Wanjh bindimunkeweng nawu bedberre bininj bu kabindibebke nawu apostles kore prisonbeh bindimdurndiwemeninj kore nawu birrikihkimuk birrihni ba bu kabindidjuhbunkenh. Dja mak birriburrbuni bu yimankek birrihdjaldi kore pri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nawu bininj birriwam kore prison dja minj bindingalkemeninj nawu apostles. Wanjh kunu birrimyawoyhdurndi kore dabborrabbolk nawu birrihwohrnani dja bindimarnemulewa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birriyimeng, “Manbu prison dangbalhmikendi kore birridangrayekwong, dja nawu djamun kumekbe birridingihdi kururrkdangmaye kore kuberrkkah, kaluk bu ngad ngarrirurrkdangmarrhmey wanjh ngarribolknang bolklarrkni dja minj nangale mak diwirrinj.”]]></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 birribekkang kuninjkunu nawu birriwohrnawohrnani dja bininj nawu benmarnewohrnani djamun kore Temple birrihnahnani, wanjh birrimayahmeng. Bu birridjawarreni, “Kaluk baleh kuhni ngad kanmarnekurduyimerranj?”Peter Dja Birribuyika Nawu Apostles Birrimulewarrinj Kore SanhedrinActs 5:25-33]]></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 kunmekbe birrihmarneyimerrinj, wanjh nabadbuyika bininj kumbebmeng, benmarneyimeng, “Ngurrina! Kandibekka bu marneyime ngudberre. Nawu birrimekbe bininj ngudda ngurrbenkurrmeng prison, wanjh nakka kabirridi kore kuberrkkah ngarre Temple bu kabindibalbukkabukkan nawu bininj!”]]></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djamun nawu wernhwohrnani birridjarrkwam bininj nuye dja bindimey bindimdurndiweng nawu apostles. Nawu djamun birrikeleni bindikengemi bininj nawu kumekbe birrimirnderri wardi bindikodjdoyi bu birridowimeninj. Wanjh kumekbekenh kunu djalyalyalwi bindimdjalkan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bindimkang nawu apostles bindinameng kubulkayh kore kumirrk bedberre nawu birriwohrnawohrnani. Nawu nakimuk benmarnewohrnani priest wanjh bendjawani nawu apost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nungka yimeng, “Ngad ngundiwokrayekwong bu minj mak ngurrire ngurrbenmarneyolyolme nawu birribadbuyika bininj kore namekbe bininj kunngey nuye Jesus. Dja kandidjalwokburriweng. Ngudda kunu ngurrbenbukkabukkan nawu birriwarlahkenh bininj kore kondanjkunu Jerusalem. Dja mak ngudda wanjh ngad kandihwelengname bu yimankek ngarribom nawu Jes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wu nabadbuyika bininj ni, nawu ngeyyoy Ananias, dja ngalbininjkobeng nuye ngeyyoy Sapphira. Bedda wanjh birridjarrkdi nawu yiwarrudj bedberreni bininj. Kaluk bedda kunred benekarrmi bu benebolkweykang wanjh benemey nawu kunwardde. Wanjh Ananias wam yikahwi kunwardde benkukwong nawu apostle, dja mak yikahwi kukwarlkkang nungan nuyeni. Kaluk ngalbininjkobeng burrbuni korroko bu benewokmarnburrinj.]]></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Peter dja mak birribuyika apostles bindiwokmey, bu bindimarneyimeng, “Ngad ngarridjalwokmarrkmang nadjalkudji God, dja ngudda nawu djalbininj minj mak ngundiwokmarrkmang ngudber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gudda wanjh ngurrikukbarnnameng Jesus bu ngurribom doweng kore kundulk cross. Dja God birrolkkayhweng kore doweng. Namekbe nadjalkudjiwi God nawu kadberre mawahmawah birrikukburrbun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luk naninjnanu namekbe Jesus, wanjh God bikukenmeng dja bikurrmeng kore kukun nuye, dja mak bimarnbom ba bu kanmarnedokme dja mak kanngehke. Kuninjkunu wanjh God djalkurduyimeng bu ngad bininj kadberre nawu Israel kankebmawahmeng, wanjh karrikangeborledmen ba bu God nungka kanmarnebengmidjdan kadberre kunwar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gad wanjh woybukkih bihmarneyime ngudberre bu ngarrinang kuninjkunu kurduyimerranj, dja mak nawu Namalngmakkaykenh ngunhmarneyime bu kunwoybuk duninjh. God kabenwon namekbe Namalngmakkaykenh bedberre bininj nawu kabirriwokmarrkmang.” Kuninjkunu wanjh nawu apostles bindimarneyimeng bedberre nawu birriwohrnawohrnan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awu birriwohrnawohrnani bu bindibekkang kuninjkunu bindimarneyimeng, wanjh bedda birridjalyidduy duninjh bu bindibuyikenh.Nakudji Bininj Nawu Ngeyyoy Gamaliel Benmarnewokdi Dja Benmakwam Nawu ApostlesActs 5:34-39]]></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undjalmekbe wanjh nakudji Pharisee nawu ngeyyoy Gamaliel dolkkang kore kubulkdjarn bedberre. Nungka benkarrebukkabukkani bininj, dja mak birriwern birrimarrkmangi. Nungka benmarneyimeng djamun bu bindibebkeng nawu apostles bu kabirrihdi kundedjumbungkenh kuberrkkah ba nawu kabirriwohrnawohrnan deleng kabirribekkarr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Gamaliel benmarneyimeng bedberre, “Ngudda bininj nawu Israel ngunkebmawahmeng, ngurrinahnarrimen kore ngudda kuninjkunu ngurrbenmarnekarremarnbun birrimekbe nawu bininj!]]></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gudda ngurribengkan nakudji bininj nawu ngeyyoy Theudas. Nungka kumdjalbebmeng bu marnburrinj kimukworrinj, wanjh 400 bininj birrimarnedjareminj bu birrimunkekadjungi. Kaluk birribadbuyika bininj birribom doweng, wanjh nawu birrimunkekadjungi bedda birribebbehyarlarrmeng. Wanjh kumekbe kore kumhkuyinmarnburreni, djalngurdmerrinj.]]></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ja mak ngurriburrbun nabadbuyika bininj nawu Judas. Nungka kumdolkkang kore Galileebeh kumekbe bolkyimi bu bindingeynamikenh dja mak bindirohrokmi. Kundjalmekbeni yerreh bu nungka benmarnbom bininj birrimunkekadjuy. Wanjh kaluk nungka doweng, dja nawu bininj birrimunkekadjungi birridjalmirndeyarlarrme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kunu ngaye marneyime ngudberre bu ngurrbenbawo naninjnanu bininj nawu bolkkime ngurrbenbekkang. Dja ngurridjalbebbehdin. Kore djal bedda bedberre mankarre kabirrihburrbun wanjh makka kadjalyak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 Ananias benkukwong manbu kunwardde, wanjh Peter bimarneyimeng, “Ananias, njalekenh bu ngudda yibawong Namarnde nawu Satan bu ngundjalmarnedurrkmirranginj bu yikoweng nawu Namalngmakkaykenh kore yikukwarlkkang nawu kunwardd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ja kore mankarre nuye God kamre bedberre nawu kabirrimulewan Jesus, wanjh kunukka minj ngurrbenngurdke. Dja bu ngurrbendenghke wanjh kunukka yiman kayime ngurriwidnarren nawu God!” Kuhni bu Gamaliel benmarneyimeng.Nawu Birriwohrnawohrnani Bindiwidjbihkeng Nawu ApostlesActs 5:40-42]]></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 bedda birribekkang yimeng bedberre, wanjh nungka birridjalwokmarrkmey kore benhmarneyimi. Wanjh bindiyawoyhkayhmeng nawu apostles kore birrihni kuberrkkah, wanjh birringimeninj. Wanjh nawu birriwohrnawohrnani bedberre bininj bindiwidjbihwidjbihkeyi nawu apostles, dja mak bedda bindimarneyimeng bu minj mak kabirriyawoyngeyyolyolme nawu Jesus kunngey nuye. Wanjh bindimunkewe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njh nawu apostles birridjalnjilngmakminj duninjh dja bindibawong bu birribolkbawong birriwam. Kaluk bedda birridjalnjilngmakni bu kuninjkunu bininj bindiwarreweyi bu kunngeykenh nuye Jesus. Bedda birriyimi bu God benwernhmarrkwam, dja kunmekbekenh kunu nungka benmarnbom bindiwobekkang kore bindimarneyiddungi nawu birrikihkimuk.]]></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anjh bedda minj birringurdmeninj kore bindibukkabukkani nawu bininj. Djal munguyh kore kuberrkkah ngarre Temple bindidjalbukkabukkani dja mak kore kunrurrkbubuyika bedberreni bininj, bu munguyh bindidjalmarnemulewani kunwok kunmak kore Jesus nawu nungka wanjh Chris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kerrngehkenh ngudda yibolkkarrmi, wanjh kunukka keni. Wanjh kunukka yidjalkukkarrmeninj nawu kunwarddekenh. Dja njalekenh mak kuhni yikurduyimeng? Ngudda minj kankowemeninj ngad nawu djal bininj, dja ngaleng ngudda wanjh yidjalkoweng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kuninjkunu Ananias bibekkang Peter yimeng, wanjh nungka djalkukwarrhmeng, bu ngolekdadjmeng doweng. Wanjh birriwern bininj birriwobekkang dja birrikeleminj duninj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ikahwi nawu yawuhyawurrinj bininj, birrimdolkkang dja birrikukdukkang, birringorrkang kore kuberrk, wanjh birrikukdudj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burrk wurd bu yerrekah wanjh ngalbininjkobeng nuye kumbadbebmeng dja kumngimeng, kaluk minj burrbuyinj bu baleh kurduyimerranj nuye nawu nabininjkobeng ngalengnga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eter bimarneyimeng, “Yiddok djalbonjni nanihnjanu kunwardde nadjalyahwurdni bu kunredkenh birribayahmeng dja ngundikukwong?” Wanjh Sapphira biwokmey Peter, yimeng, “Yoh, namekbeni nganedjalkukkarrmi.”]]></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2026-07-17T02:02:47Z</dcterms:created>
  <dcterms:modified xsi:type="dcterms:W3CDTF">2026-07-17T02:02:47Z</dcterms:modified>
  <dc:title>Bible.com.au: Acts 5:1-42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