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75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Peter nungka kukbarlmiyindanj Namalngmakkaykenh dja benmarneyimeng bedberre, “Ngudda nawu ngurrbenmarnewohrnawohrnan bininj, dja mak ngudda nawu ngurridabborrabolk, wanjh kandibek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jale ngudda ngurriburrbun bu kandiyidjawankenh? Yiddok ngudda ngurridjare ngurriburrbun kunmak bu bidjalmarnekurduyimerranj nawu nabirlni bininj? Ngudda ngurridjaldjare ngurriburrbun nawu bimarnb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d wanjh nganedjare ngudda ngurriwarlahkenh nawu Israel ngunkebmawahmeng bu ngurriburrbun naninjnanu bininj nawu ngurrihnan bolkkime, nungka wanjh makminj kore kunngey nuye Jesus Christ nawu Nazarethbeh. Nahni kunngey bimarnbom kundulkarre dorrengh. Ngudda wanjh ngurribiddundulubom Jesus kore kundulk cross bu doweng, dja God birrolkkayhweng kore doweng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nungka wanjh yiman kayime kunwardde manbu ngudda ngurriwirrihmeng kore ngurrirurrkmarnbunikenh, wanjh bolkkime nungka marnburrinj yiman kayime manwarddekuken duninjh kore kunrurrk kahd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ungka nadjalkudji Jesus wanjh kanngehke kadberre nawu karriwarlahkenh bininj rowk. God minj kanwoyi nabuyika bininj bu karrikayhme nuye kunngey ba bu yimankek kanngehke.” Kuninjkunu Peter benbengdayhkeng bedberre.Nawu Birriwohrnawohrnani Bindiwokrayekwong Peter Dja JohnActs 4:13-2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injkunu birribekkang wanjh nawu birriwohrnani bindinang bu Peter dja John minj benekeleniwirrinj. Dja mak bedda nawu birriwohrnani birriburrbuni bu Peter dja John minj benebangmerawinj kore bindikarrebukkabukkayikenh. Kaluk bedda bindidjalmarnekangebarrhmeng bu bindiwokbekkang kore benehwokdi. Kaluk yerreh bedda birribalburrbom bu Peter dja John wanjh nakka birridjarrkrengehrey Jesus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awu birriwohrnawohrnani birrinang namekbe bininj nawu nabirlni kumekbe birridjarrkdi wanjh minj mak bindibalyawoyhyolyolmeninj kore kunwarre bindimarneyimeninj nawu Peter dja Joh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aleng bindidjalbebkeng kuberrkkah bu kabindimadbun bu bedda bedmandeleng birriwokmarnburreni nawu birriwohrnawohrna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rrimarneyimerrinj, “Baleh kab karrbenbenemarnekurduyime berrewoneng? Birriwarlahkenh nawu Jerusalem karrihni wanjh kabirriburrbun rowk bu naninjnanu bininj bokenh benekurduyimeng kuninjkunu bu kundjalmak duninjh kore kundulkarre God dorrengh. Wanjh ngad minj mak karrbenbenekewk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karrbenbenewokrayekwo bu minj mak kabeneyawoyhngeyyolyolme Jesus, ba bu minj kunngey nuye kangeywarlahmen kore birriwern bin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wohrnawohrnani Bindiberlmey Peter dja JohnActs 4: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indiyawoyhngimiweng Peter dja John, wanjh bindiwokrayekwong bu minj mak kabeneyawoyhngeyyolyolme dja mak minj kabindiyawoyhbukkabukkan kore kunngey nuye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Peter dja John bindimarneyimeng bedberre, “Baleh kore mandjad ngurriburrbun kore God kadjare? Yiddok ngudda ngundiwokmarrkmang? Kunukka djal burrkyak, dja ngad kunu nganedjalwokmarrkmang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inj mak ngad nganengurdme kore nganehmulewan Jesuskenh. Wanjh munguyh nganedjalyolyolme kore nganenani dja nganebekka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birriwohrnawohrnani bindiyawoyhwernhwokrayekwong, dja bindibawong bu benebebmeng benewam. Kunmekbekenh kunu bindibawong dja bindimarnekeleminj bininj birriwarlahkenh bu birriburlumi God kore bindinang Peter dja John benekurduyimeng kunm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namekbe bininj nawu Peter dja John benemdolkkayhweng kore kundulkarre nuye God, wanjh korroko birlni bu forty mandjewk wernw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ter dja John benedolkkang benewam kore berrewoneng bininj birriyingkihdi, dja bindimarnemulewam kunwern rowk kore bindimarneyimeng nawu birriwohrnawohrnani dja mak nawu dabborrabbolk.Bininj Nawu Birriwoybukwoni Jesus Birridanginj YiwarrudjActs 4:24-3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nawu birriwoybukwong Jesus bindiwokbekkang Peter dja John, wanjh birridjalmayalkudjihminj bu birridjaldanginj yiwarrudj kore God. Wanjh bedda birriyimeng bu birridi yiwarrudj, birriyimeng, “Ngudda nawu yidjalkudji Yiwohrnan Rowk, dja ngudda nawu yimarnbom kunngol dja mak kurorre, dja mak kurrula dja mak yehyeng rowk, wanjh kanbekka nga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korroko kanmarneyimeng bu kuninjkunu bolkkime kamarnekurduyimerran ngadberre. Ngudda ke Namalngmakkaykenh biyingkihmarneyimeng David nawu ngunmarnedurrkmirri nawu ngankebmawahmeng ngadberre. Wanjh nungka bimbom kore Namalngmakkaykenh bimarneyimeng dja yimeng, ‘Njalekenh birriwern bininj nawu minj Jews kabirridjalyiddung? Dja mak njalekenh nawu birriwarlahkenh bininj kabirrikarremarnbun bu mankarreburudja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s nawu birrikang birribolkbubuyikabeh kondah kurorre, wanjh kabirriyingkihmarnburren bu kabirridjalwirrihme God. Dja mak nawu kabirriwohrnawohrnan kabirrimirnderaworren bu kabindibunkenh God nawu kawohrnan rowk dja nuye nawu Christ.’ [Psalm 2: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ninjkunu wanjh David yimeng kore bimbom. Wanjh bolkkime woybukkih djalyimerranj. King Herod dja mak Pontius Pilate, dja mak bininj nawu minj Jews wanjh birridjalmirnderaworrinj rowk bininj nawu Israel benkebmawahmeng kondah kore Jerusalem, wanjh birrikarremarnburrinj dja birribom Jesus. Nakka wanjh ngunmarnedurrkmirri kore kundjalmak duninjh ngudda ke, dja mak yimarnbom bu ngudda ke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Peter dja John bindibalhmarneyolyolmeng kore bininj birrimirnderri, wanjh birribadbuyika bininj nawu birrikihkimuk birrimwam kore bedda. Wanjh yikahwi birrimekbe bininj nawu priestni, dja mak nakudji bininj nawu wohrnani djamun kore Temple ngarre, dja mak yikahwi nawu Sadducees birringeyyo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kuhni birrikurduyimeng, bedda birridjalkurduyimeng kore ngudda ngokko yiyingkihkarremarnbom, ngudda nawu yidjalkarrme kundulkarre row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ina nawu Yiwohrnan, bu bolkkime yimankek bedda kabirridjare ngandikelehme ngadberre nawu ngundimarnedurrkmirri ngudda. Kankangemarnbu ba bu minj ngarrikele bu ngarriweykan kunwok ke. Warridj kanbidyikarrmen ngadberre ba bu ngarrikangebu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kanwon ngadberre kundulkarre ke, ba bu ngarridjalkurduyime kunwern kore kunngey nuye Jesus nawu namakkaykenh ngundjalmarnedurrkmirri ngudda yidjalkudji ke. Kuhni bu ngarrbenmarnbun nawu kabirridulkkihyo, kore ngarrikurduyime kundulkarre ke dorrengh ba bu bininj birriwern kabirrinan ngudda ke dja kabirrikangebarrhme dja ngundidjalburlume.” Kuhni birriyimeng bu birridi yiwarrud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birriyakwong birridi yiwarrudj, kumekbe kore kunrurrk birrihni wanjh djalbolkrokarokani. Wanjh kunu bedda benyawoyhkukbarlkeng Namalngmakkaykenh wanjh birridjalmulewani God nuye kunwok bu minj birrikeleniwirrinj.Bininj Nawu Birriwoybukwoni Jesus Birriyikadjurreni Yehyeng RowkActs 4:32-37]]></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dda birridjalmirndewernkenh bininj nawu birriwoybukwoni Jesus, wanjh bedda birridjalmayalikudjini dja birridjalmarrkkudjihni. Minj nangale bininj warlkkayi yehyeng nawu karrmikarrmi nuye, dja birridjalbebbehworreni row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wu apostle birrikarrmi kundulkarre kunkimuk kore bindimarneyimi nawu bininj bu djalwoybukkihni duninjh Jesus nawu Kawohrnan Rowk kumyawoyhdolkkang kore kumidjbeh. Dja God bendjalmarnekurduyimeng kunmak duninjh bedberre nawu birriwoybukwo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Birrinahnarrinj bu birriworreni nawu yehyeng rowk birrikarrmi. Nawu nangale yiman karrmi kunrurrk dja mak kunred, wanjh weykani bu kunwardde wanjh benwoni nawu apostle, wanjh bedda bindibalwoniwoni nawu bininj birridjareni njalehnja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unmekbe nakudji nawu birridjarrkwoybukwoni Jesus wanjh nungka ngeyyoy Joseph. Dja mak nawu apostle birribadngeybom Barnabas. Kaluk kumekbe kunngey kayime kabenbengyolyolmekenh. Nungka wanjh Levi bikebmawahmeng, dja kumdolkkang kore kunbolk Cypr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ungka karrmi kunred, bu bolkweykang, mey kunwardde dja benkukdadjuy nawu apostles ba bu bindiwoni bininj nawu minj njale birrikarrmeninj.]]></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dda wanjh bindimarnenjilngwarreminj nawu Peter dja John bu bindibukkabukkani dja bindimarneyolyolmi nawu birriwarlahkenh bininj bu yimankek kabirridolkkankenh kumidjbeh bu yiman yimeng Jesus dolkkang kore kumidjb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ndiberlmey nawu Peter dja John, dja bindikurrmeng kore prison. Kumekbe kurduyimerranj bu balngokdanj, wanjh bindibawong kaluk malahmalaywi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rriwernkenh nawu bininj bindibekkang Peter dja John bu benehyolyolmi wanjh birriwoybukwong Jesus. Wanjh birridjarrkmirnderaworrinj bu birrimarnburrinj birridjalwern 5000 bininj bu birriwoybukwong.Nawu Birriwohrnawohrnani Bindidjawani Peter Dja JohnActs 4:5-1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malaywibuyikani wanjh nawu birrikihkimuk birriwokmarnburreni kore birrimirndemokendi nawu birriwohrnani, dja mak nawu dabborrabbolk, dja mak nawu bindibukkabukkani mankarre. Wanjh birrimirndemornnamerrinj kumekbe kore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ninj nawu benmarnewohrnani priests, nawu ngeyyoy Annas, nungka dorrengh kumekbe birridjarrkdi, dja mak nawu Caiaphas, dja mak nabuyika John, dja mak Alexander, dja mak birrimirndewernni namud nuye nawu benmarnewohrnani priest. Naninjnanu bedda bininj birridjalmirnderri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bedda birrimirndemornnamerrinj, wanjh bindimkang nawu Peter dja John, bindinameng kore kubulkayh, dja bindidjawam, “Kuhni nangale ngunbenewong kundulkarre bu kuhni ngunekurduyimeng? Nangale kunngey nuye ngunehngeybo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2026-06-15T21:36:51Z</dcterms:created>
  <dcterms:modified xsi:type="dcterms:W3CDTF">2026-06-15T21:36:51Z</dcterms:modified>
  <dc:title>Bible.com.au: Acts 4:1-37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