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23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3: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ungka dolkkang wanjh danginj nungandeleng, dja djalwohrewohrey. Wanjh birridjarrkwam Peter dja John kore Temple birringimeng kore kuberrkkah. Nungka wohrengehrey, wohkukdoldolkani warridj, dja bidjalkuniburlumi nawu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Birriwern bininj birrinani bu rengehrey dja bihburlumi God, kaluk bedda birribengkani namekbe nawu nabirlni bininj ningihni darnkih kore manrurrkdangmayemakkaykenh nawu benkukyidjanwohmi kunwardde. Bedda birridjalkukburrknang wanjh birriwernhkangebarrhmeng duninjh.Peter Benmarneyolyolmeng Bininj Kore Kuberrkkah Ngarre Temple BirrihniActs 3:11-26]]></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awu namekbe bininj benbeneberlkarrmi Peter dja John bu birrimhdi kore Temple kuberrkkah manbu birrirurrkngeybuni Solomon nuyeni verandah. Birriwern bininj bu birriwernhkangebarrhmeng wanjh birrirlobmerrinj kore Peter dja John dja namekbe bininj.]]></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 Peter bennang wanjh benmarneyimeng, “Ngudda nawu mawahmawah nuye Israel, njalekah bu ngudda ngurrikangebarrabarrhme? Dja njalekah ngad kandinangahnan ngarrewoneng? Yimankek ngudda ngurriburrbun bu ngadbeh kundulkarre dorrengh nganemarnbom naninjnanu bininj, dja mak yimankek ngurriyime bu ngad nganedjalwernmak duninjh bininj. Ngad kunu burrkyak duninjh. Minj nganekarrme kundulkarre. Dja wanjh marneyime ngudber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od nawu kunkare birrimarneboddangeni Abraham, dja Isaac, dja Jacob, bu nungka wanjh bolkkime kuninjkunu kurduyimeng. Dja ngad nawu kandikebmawahmeng, naninjnanu bedberreni God. Wanjh God kanbukkang ngad nawu bininj karriwarlahkenh rowk bu karriburlumekenh nadjalkudji Jesus nawu munguyh kabimarnedurrkmirri God. Dja ngudda ngurribidnakenwong nahni nawu Jesus kore birribuyika bininj bu birribom doweng. Pilate nungka djareni bu bidjalbebkemeninj rawinj bu djalburudjang nawu Jesus, dja ngudda wanjh ngurrimarneyimeng Pilate bu ngurridjalwirrihme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esus namekbe nawu nadjalkudjini God nuye bininj, dja mak nadjalmakni duninjh. Dja ngudda ngurriyimeng minj ngurrimarnedjareniwirrinj. Ngudda ngaleng ngurridjawam Pilate bibekbeng ngudberre nabuyika bininj nawu namarndeyin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ungka wanjh Jesus nadjalkudjini kanhdjalmimbiwon ngad nawu karriwarlahkenh bininj, dja ngudda wanjh ngurridjalbom doweng! Dja kaluk God birrolkkayhweng kore kundowikenh. Ngad wanjh ngarrinang dja ngundihmarneyime bu kore kunwoybu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gad ngarridjalwoybukwon namekbe nawu Jesus, wanjh naninjnanu bininj nawu nabirlni makminj kore kundulkarre nuye Jesus, bu nganengeybom kunngey nuye. Ngudda ngurrikukburrbun naninjnanu bininj nawu nabirlni, dja wanjh ngurrikuknan bu murrngraykeminj. Yoh, ngad wanjh ngarridjalwoybukwong dja ngarridi kunngey nuye nawu Jesus, wanjh kunmekbekenh kunu God bimarnbom kamak rowk, dja ngudda wanjh ngurrikurduna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gudda nawu karridangerrinj, ngaye ngaburrbun bu kunmekbe ngurrimarnekurduyimeng nawu Jesus dja minj ngudda ngurriwernhburrkburrkbekkayi bu nangale nungka kore ngurrimarnekurduyimeng. Dja mak nawu ngudberre kabirriwohrnawohrnan minj njale mak birriwernhburrkburrkbekkayi bu nangale nungka nawu birrimarnekurduyimeng kunwar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od nungka korroko yingkihwokkurrmerrinj nuye bu kuninjkunu bimarnekurduyimerranj. Nungka benwong manekke mankarre nawu birriwarlahkenh prophetni nuye, bu birriyingkihbimbom bu nawu Christ nuye kadjakbekkankenh kore karrowen. Wanjh kuninjkunu God marnbom yimerranj bu kunwoybuk duninj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eter Dja John Benemarnbom Bininj Nawu NabirlniActs 3:1-10]]></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20 ]]></a:t>
            </a:r>
            <a:r>
              <a:rPr lang="en-US" b="1" sz="3000" spc="0" u="none">
                <a:solidFill>
                  <a:srgbClr val="000000">
                    <a:alpha val="100.00%"/>
                  </a:srgbClr>
                </a:solidFill>
                <a:latin typeface="Calibri"/>
              </a:rPr>
              <a:t><![CDATA[“Mah wanjh, ngurrikangeborledmen kore God nuye dja ngurrikangedjaremulewarrimen ba bu God kabularrbun rowk kunwarre ngudberre dja ngunkangenjurlke ngudberre, dja mak kabimunkewe Jesus, nawu nungka nadjalkudji God bidjarrngbom bu ngudberre nawu Chris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ja med, Jesus kadjaldi kore heaven, kalukburrk bu yerrekah nungan God kamarnbun yehyeng rowk bu kamakmen. God kanmarneyimeng korroko bu kuninjkunukenh kore benmarneyimi nawu prophet birridjalmakni nuy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gudda ngurriburrbun kore Moses yimeng ngudberre, bu kerrngehkenh mulewarrinj biyingkihburrbuni nawu Jesus, dja yimeng, ‘Nawu kawohrnan ngudberre God ngunwon nawu prophet yiman karohrok bu ngaye. Kaluk yerrekah wanjh kamre nungka nawu ngurridjalmud duninjh. Dja wanjh ngurriwokmarrkmang kore ngunhmarneyime ngudberr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Dja nawu nangale bininj minj kabiwokmarrkmang naninjnanu prophet, nakka wanjh kamarnekuklarlmarren nawu God nuye bininj, dja mak kamalngdowen.’ Kuhni bu Moses yimeng ngudberre.” [Deuteronomy 18:15-19]]]></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Dja mak nawu Samuel prophetni nawu nayungkihni yolyolmi bu kuninjkunu bolkkime kahyimerran. Yerre, nawu prophet birribubuyika birribalmulewani kundjalkudjiwi yerre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gudda wanjh ngurriredbo duninjh nawu prophet birrimulewani. Dja mak ngudda ngurrimey nawu God benyingkihberrebbom nawu mawahmawah ngudberre bu bimarneyimeng Abraham, kore yimeng, ‘Kaluk yerrekah nakudji bininj nawu ngudda yikebmawahme, wanjh nungka kabenmarnekurduyime kundjalmak duninjh bedberre birriwarlahkenh bininj rowk.’ [Genesis 22:18]]]></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olkkime wanjh God kanwong kadberre naninjnanu Jesus nawu kabimarnedurrkmirri nuye. God ngunmarnemunkeweng ngudda werrk ngudberre, ba bu ngunmarnekurduyime kunmak bu nungka ngunbebbehkangeborledke kore kundjalwarre ngurrihkurduyime.” Kuninjkunu rowk wanjh Peter benhmarneyimi bedberr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 kundungkudjihkenh Peter dja John benewam kore Temple. Kaluk bedda benewam bu wolewolehni bu kumekbe birriwern bininj birrirey munguyh birridi yiwarrudj.]]></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umekbe nakudji bininj ni kore darnkih kururrkdangmayekah manbu Temple ngarre. Kaluk kumekke bolkngeyyoy “Manrurrkdangmayemak”. Namekbe bininj birlni bu korrokokenh nungka wurdyawni. Wanjh kumekbe munguyh birrikang dja birrikurrmi kore kururrkdangmaye ba bu benwohdjanwohmeninj bininj nawu birringimi kore kuberrkkah manbu Temp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luk bu benbenenang Peter dja John benebalkuyinngimeninj, wanjh nungka benbenewohdjanwohmeng kunwarddeken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 Peter dja John benedjalnang nungka, wanjh Peter bimarneyimeng namekbe nabirl, “Kanbenena ngarrewone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anjh nawu nabirl benbenenang djurrmud, bu yimankek nungka yimi kunwardde kabenew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ja Peter bimarneyimeng, “Ngaye minj ngakukkarrme nawu kunwardde, dja ngaleng ngahkarrme kunbuyika nawu ngadjare won. Ngaye djalmarneyime kore kunngey nuye Jesus Christ nawu Nazarethbeh, wanjh yirrolkka, yir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anjh Peter bibidmey kunbidkunbeh, dja birrolkkayhweng, wanjh kundjalburrikudji nawu bininj nuye kundenge dja kunmadburn djalmurrngrayekminj.]]></a:t>
            </a:r>
          </a:p>
        </p:txBody>
      </p:sp>
    </p:spTree>
  </p:cSld>
  <p:clrMapOvr>
    <a:masterClrMapping/>
  </p:clrMapOvr>
</p:sld>
</file>

<file path=ppt/theme/theme1.xml><?xml version="1.0" encoding="utf-8"?>
<a:theme xmlns:a="http://schemas.openxmlformats.org/drawingml/2006/main" name="Theme73">
  <a:themeElements>
    <a:clrScheme name="Theme7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2026-06-22T02:41:46Z</dcterms:created>
  <dcterms:modified xsi:type="dcterms:W3CDTF">2026-06-22T02:41:46Z</dcterms:modified>
  <dc:title>Bible.com.au: Acts 3:1-26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