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Paul benmarneyimeng bininj rowk nawu birrihni, yimeng, “Dja njalekah ngudda minj ngurriwoybukwon bu God kakarrme kundulkarre bu kabendolkkayhwe bininj nawu kabirrihdower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Paul biyawoyhmarneyimeng king Agrippa, yimeng, “Bu ngaye kerrngehkenh yimankek ngahyimi kunmak bu ngabenngurdkeyi bininj nawu birridjalngeybuni kunngey nuye Jesus nawu Nazarethbe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kuhni ngaye ngakurduyimeng bu ngabenngurdkeyi bedberre kore Jerusalem. Nawu priest birrikihkimukni birrikarremakwam ngardduk kore ngadjalkurduyimi munguyh. Wanjh ngaye ngabenkurrmi birriwern nawu God nuye bininj kore kunrurrk prison. Dja mak ngarrbenmarneyolyolmi bu ngarrbenbunikenh, wanjh ngadjaldjareni birridowimeninj, dja ngaye ngabenmakwani bininj nawu bindibu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ngarey munguyh kore kururrkbubuyika synagogue bu ngabenngalkeyi wanjh ngabenmangi. Dja ngabenmarnbuyi bu yimankek birrimarneyimeninj kunwok kunwarre nuye Jesus! Ngaye ngabendjalwernyiddungi duninjh bedberre, wanjh kumekbekenh kunu ngaye ngahrengerey kore kubolkbubuyika ngabenyawani bu ngabenbuni.” Kuninjkunu Paul bimarneyolyolmerrinj rowk kore King Agrippa.Paul Benmarnemulewarrinj Bu Jesus BingalkengActs 26:12-2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Paul yawoyhyimeng nuye nawu king Agrippa, yimeng, “Kunkudjihkenh ngaye ngawam bu yimankek ngabenyawani bininj nawu birrimunkekadjungi Jesus kore kunred Damascus. Kaluk nawu priest birrikarremakwam ngardduk dja ngandimukeweng kunwok bedberre dorreng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yina ngudda nawu King Agrippa, bu kunbarnangarraburrkni ngaye nganang nganwolkang ngadberre nawu bininj ngarddukni. Kaluk kumwolkayindanj kaddumbeh kore heaven dja nganmimkinjeng duninjh manbu kundung makka walakki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gad ngarridjalmankarrinj kore kurorre, dja ngaye ngabekkang kumwokdanginj ngardduk kore kunwok Hebrewbeh. Wanjh nganngeybom yimeng, ‘Saul! Saul! Njalekah ngudda ngaye kanhdjalbun? Dja ngudda yihdjalle warrekah ngardduk munguyh, wanjh kunukka yingandeleng yiwarrewor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gaye ngadjawam, ‘Ngudda yingale ngudda nawu yiwohrnan?’ Wanjh nawu Kawohrnan Rowk yimeng, ‘Ngaye wanjh Jesus nawu ngudda kanhb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yirrolkka yirrangimen. Ngaye marnebebme bu kuninjkunukenh bu djarrngbom ba bu kanmarnedurrkmirrikenh. Kaluk ngadjare yire yibenmarnemulewan birribuyika bininj bu ngayekenh ngudda kandarrkidnan bolkkime, dja mak kore ngaye yerrekah bukkabukkan 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Ngaye marnebebme ngudda bu ngehke kore bininj nawu Jews, dja mak bininj nawu bedda minj Jews. Kaluk ngaye munkewe yire kore birrimekbe bininj nawu minj Jews, ba bu ngudda yibenmimbayhke, dja mak kabirrimborledme kore kumununbeh dja kore kahbolkwolkayindi. Dja mak kabirrimbebme kore namarnde duninjh nawu Satan kahbenbongkarrme, dja mak kabirrire kore God kabenmarnebengmidjdankenh kore kunwarre bedberre. Dja mak ngadjare birrimekbe bininj nawu minj Jews kabirriraworren bininj ngardduk rowk nawu bedda ngandiwoybukwon, dja kunu God kabenmakwa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grippa Biwokbekkang Nawu PaulActs 26:1-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wu King Agrippa, kuninjkunu nawu Jesus nganmarnekukbukkarrinj kaddumbeh heaven, wanjh kumekbekenh kunu ngaye ngawokmarrkm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kerrngehkenh ngaye ngabenmarnemulewam Jesuskenh nawu bininj birrihni kore Damascus. Wanjh yerreh kunu ngabenmarnemulewan bininj kore Jerusalem, dja mak kubolkbubuyika rowk kore Judea ngarre. Dja mak ngabenmarnemulewam bininj nawu minj bedda Jews. Ngabendjalmarneyimeng bininj rowk ba bu birrikangemulewarrimeninj dja birrikangeborledmeninj, dja bu woybukkih kabirrikangeborledme, wanjh birrikurduyimen kunmak kore God kadja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unmekbekenh bedda nawu Jews bininj ngandidjaldarrkidmey kore kunrurrk Temple dja birridjareni ngandibu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wanjh God nganbidyikarrmeng, mak munguyh ngandjalbidyikarrme. Dja wanjh bolkkime ngaye ngahdi kondanjkunu kore marnehmarnewokdi ngudberre nawu ngurrikihkimuk dja mak nawu minj ngurrikuken bu kunwoybukkenh. Ngaye kuhni djalmarneyime ngudberre kore Moses dja mak nawu prophet birriyingkihyimeng bu bolkkime kanmarnebolkyimerran ka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dda birriyingkihyimeng bu nawu Messiah nungka kadjakbekkan dja karrowen. Kaluk nungka kadjalkukdokme bu kamyawoyhmimbimen, ba bu kabenmarnebolkwolkan birridjalwern bininj nawu birrimud nuye, dja mak birribuyika bininj nawu minj Jews.” Kuninjkunu Paul benmarneyimeng kore kumirnde nawu bininj.Paul Bimarneyimeng King Agrippa Bu KakodjkulumakmenkenhActs 26:24-29]]></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Paul kuninjkunu yolyohyolyolmerreni, wanjh Porcius Festus kumkayhmeng wernkih duninjh, bu yimeng, “Paul, ngudda yiddok yibengwarrmen bu kumekbe yihyime ngadberre. Ngudda kunu kunwern yihburrbun manbu ngunmarnbom yibengwar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Paul biwokmey bimarneyimeng Porcius Festus, “Yina, ngaye minj ngabengwarr nawu ngudda yikuken Porcius Festus. Dja ngaye djalmarneyime mandjad duninjh ke kore kunwoybu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ahni nawu King Agrippa nungka kuninjkunu kaburrbun rowk, dja ngaye ngahyolyolme mankarredjad nuye. Kuhni kore ngayolyolmeng wanjh kurobbe marnbuyindanj bu birriwern bininj kabirriburrbun, dja mak King Agrippa karrebekkang korrok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awu ngudda King Agrippa, yiddok ngudda yiwoybukwong kore nawu prophets birriyimeng? Ngaye ngaburrbun bu ngudda yiwoybukwo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King Agrippa bimarneyimeng Paul, “A! Yiddok ngudda Paul kanmarnbun ngaye ngamunkekadjung Jesus nawu Christ bu djalbolkkime? Ngudda nuk kanhmarneyimi bu kundjaldedjumbu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King Agrippa bimarneyimeng Paul, “Kuninjkunu bu yingandeleng yiyolyolmerren.” Wanjh Paul djalberlwayhmeng, dja wokdanginj bedberre bu kandenamerrinj, dja yim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Paul biyawoyhwokmey nawu king, “Kunu bonj, kuhni bu kundjalwohdedjdjumbungkenh dja nuk bu kuhni kunkuyeng, ngaye ngadjawan God bu ngudda dja nawu birriwern bininj ngandihbekkan bolkkime, wanjh ngurriyimerran rowk yiman kayime ngaye bu ngahmunkekadjung Jesus. Dja yuwn bu kandingunjdjikan bu ngaye ngarrukkayindi nanihnjanu wirlmurrng chains.” Kuhni wanjh Paul bimarneyimeng King Agrippa.King Agrippa Dja Porcius Festus Beneyawoyhyolyolmeng PaulActs 26:30-3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 Paul yimeng kuninjkunu kunwok, wanjh nawu King Agrippa dolkkang. Dja mak Porcius Festus, Bernice, dja mak birribuyika bininj nawu birridjarrkyerrkang, wanjh birridolkkarrinj row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birribalmirndebebmerrinj kuberrk dja birribebbehdjawarrinj, birriyimeng, “Nahni bininj minj nuk kunwarre yimeninj ba bu kahdukkayindi dja mak bu karrowenken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King Agrippa bimarneyimeng Porcius Festus, “Nanihnjanu bininj Paul, nungka namak. Nawu karribebkeyi kore prisonbeh bu nungka minj djareniwirrinj rawinj kore Rome ba bu Caesar kabidjad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nawu King Agrippa, ngaye ngadjalnjilngmakminj bu ngudda kanwokbekkan ngaye bu wanjh marneyime kore birrimekbe nawu bininj Jews ngandidjuhbuni munguy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dda kanyingkihburrbun kadberre nawu Jews bininj kore munguyh ngarrikurduyime dja mak kore ngarridangwerrenkenh. Ngaye wanjh djawan bu ngudda kandjalwernhbekkan kore marneyime bolkk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gaye ngayahwurdwurdni wanjh munguyh ngarridjaldjarrkrey Jews bininj nawu ngaye ngarriredboni. Dja mak bu ngarridjarrkreddi nawu Jews bininj bu kunkuyeng kore Jerusalem. Wanjh bedda kunu nawu birridjalwern Jews kabirriburrbun rowk kore ngaye ngakurdukurduyim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dda kabirriburrbun rowk bu ngaye wanjh Phariseeni, bu ngadjalmarrkmangi ngadberre mankarre manbu ngarriwoybukwon. Kaluk ngad nawu Pharisees makka munguyh ngarridjalkarrekarrme mankarre kore mandjad kahyime ngadberre. Bu nanihnjanu bininj nawu Jews yibendjawa bu ngundimarnemulewan mandjad bu ngayeken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kuninjkunukenh ngaye kandidjadme bolkkime, bu ngaye ngawoybukwong God kore benwokrayekwong nawu ngandikebmawahm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d nawu Jews bininj, nawu twelve ngarribebbehmud, wanjh kunu ngarridi yiwarrudj barnangarrakuyeng dja mak bu kunkakkuyeng. Ngad ngarridjalmadbun kore God yingkihwokkurrmerrinj ngadberre. Dja mak ngaye ngadjare God bu kakurduyime ngadberre kore wokkurrmerrinj kerrngehkenhni. Dja med yerreh, njalekenh bu birridjalmekbe nawu Jews bininj bedda ngandidjaldung munguyh?”]]></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2026-06-22T02:42:50Z</dcterms:created>
  <dcterms:modified xsi:type="dcterms:W3CDTF">2026-06-22T02:42:50Z</dcterms:modified>
  <dc:title>Bible.com.au: Acts 26:1-32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