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0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Porcius Festus djareni bennjilngmarnbuyi bininj nawu Jews, dja bimarneyimeng Paul, “Adju, yiddok ngudda yidjare yibidbun kore Jerusalem, ba bu ngaye kumekke ngamre djadme kore birrimekbe bininj nawu ngundiwelengn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Paul biyawoyhmarneyimeng, “Kaluk Caesar ngunyingkihmarnbom ngadberre bu kandjadmekenh. Wanjh bu yidjare kondanjkunu kandarnhdjadme. Dja yina, ngudda yihdjalyingkihburrbun bu minj ngaye ngabenmarnekurduyimeninj kundjalwarre birrimekbe bininj nawu Jew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h wanjh, bu ngaye yimankek ngayimeng kunwarre kunkimuk ba bu kunubewu kankanjkurrme ngandibun, wanjh kunu bonj, bu ngadjaldowen. Djal burrkyak duninjh! Ngaye minj baleh mak ngakurduyimeninj kore ngandiwelengnamikenh. Yiburrbun minj kakarremak bu nangale ngankurrme kore birrimekbe bininj bu ngandibun ngaye. Wanjh bonj, ngaye ngadjare ngare Rome ba bu namekbe nawu Caesar ngandjad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Porcius Festus bu nungka bibekkang Paul bimarneyimeng kumekbe, wanjh nungka benmirndemornnameng bininj nuye wanjh birriwokdanj. Kaluk yerrekah Porcius Festus bimarneyimeng Paul, “Mah, yiyimeng bu ngudda yidjare yire kore Caesar ngundjadme, wanjh ngaye munkewe yire kumekbe.”Porcius Festus Dja King Agrippa Beneyolyolmi PaulActs 25:13-2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bu kunkodjkewernni wurd Agrippa nawu kingni kore kubolkbuyikabeh ngarre benemdjarrkwam yabok nuye ngalbu ngeyyoy Bernice. Bedda benedjareni benedjalwohnayi Porcius Fest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bedda benedjalwohyerrkang bu kunkuyeng kumekbe kore Caesarea. Wanjh Porcius Festus bimarneyolyolmeng Agrippa bu Paulkenh rurrkkehrurrkkendi dja benbenemarneyimeng, “Nawu Felix bibawong nakudji bininj kondanjkunu prison kore kahbongd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bu ngaye ngawam Jerusalem nawu birrikihkimuk priest dja nawu kabirriwohrnawohrnan bedberre nawu Jews bininj, bedda ngandimarnemulewani nanihnjanu bininjkenh. Bedda ngandikunidjurrkkani bu yimankek ngakanjkurrmerrimeninj.]]></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ngabenmarneyimeng nawu binihbininj bu ngad nawu Romebeh, wanjh karrikarrekarrme mankarre kayime kadberre manbu karriwokdi kurobbe bu karribebbehmirrhmarr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ukburrk birrimekbe nawu Jews birrimwam kondanjkunu, wanjh kundjalburrikudjini ngaye ngawam ngangimeng kore ngabendjadmekenh, wanjh ngawokmunkewerrinj bu birrimbebkeng Paul birrinameng kore kumirrk ngarddu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birridjalmekbe bininj birridolkkang dja birridjuhbuni Paul. Ngayimeng bu yimankek bedda birrimulewayi bu kunwarre duninjh yimeninj. Dja kunu burrkya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Djareni Rawinj Kore Kunredkimuk RomeActs 25: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bedda birridjalwernhdjareni birridangwerrimeninj kore bedmandeleng birriburrbuni birrihmayaliyimi bu kunwarre. Dja mak birringeyyolyolmi kore nakudji bininj nawu ngeyyoy Jesus. Bu nungka doweng dja Paul benmarnemulewam bu nungka yawoyhdarrkidminj.]]></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 minj ngaye ngaburrbuyi bu baleh kab ngakurduyimeninj bedberre, wanjh kunu ngaye ngadjawam Paul bu rawinj Jerusalem ba bu kumekbe ngadjadmeninj.]]></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Paul djaldjareni rurrkkendiwirrinj kondanjkunu Caesarea ba bu yimankek ngamunkewemeninj Rome kore Caesar kabidjadme. Wanjh ngaye ngabenmarneyimi djamun ngardduk bu kabirrinahnan kore karurrkkendi prison kaluk ngayeman ngamunkewe bu kare kore Caes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nawu King Agrippa bimarneyimeng Porcius Festus, “Ngaye ngadjare ngayeman ngawokbekkan nahni nawu bininj.” Wanjh Porcius Festus bimarneyimeng, “Kaluk malaywi yiwokbekkan.”Paul Yawoyhngimeng Kore KabirrikarreyolyolmekenhActs 25:23-27]]></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 malaywibuyikani, wanjh Agrippa dja Bernice benewam benengimeng kunrurrkkimuk kore bininj birrimirndemornnamerrinjkenh. Bedda benedjongburrinj kunmadj manu manmadjkuken, dja birriwern bininj birriyimeng bu kuhni kunkuken yimerranj. Djamun nawu birrikihkimuk birrihni dja mak nawu birriwohrnawohrnani kumekbe kunred. Wanjh birrimirndemornnamerrinj bu birriyerrkang. Wanjh nawu Porcius Festus benmarneyimeng nuye bininj, “Ngurrimka nawu Pau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Porcius Festus wokdanginj yimeng bedberre, “King Agrippa, dja mak nawu ngurridjalwern bininj kondanjkunu ngurrihni, kandiwokbekka bu marneyime ngudberre. Nahni nawu bininj ngurrihnan. Wanjh birriwarlahkenh bininj nawu Jews ngandidjawanikenh munguyh kore Jerusalem dja mak kondanjkunu Caesarea bu bedda ngandidjalmarneyimi bu birrikayhmi dorrengh, birriyimi kunwernkeh bu minj mak nungka kunkuyeng kahdarrk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ngaye minj ngakarrengalkemeninj kunwarre nuye ba bu kabirribun bu karrowen. Dja nungan djareminj kare kore Caesar bu kabidjadme. Wanjh kunu ngaye ngadjare ngamunkewe, ka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med rerrih. Ngayenu ngabimbun djurra werrk nuye Caesar nawu nakuken bininj nganmarnewohrnan, dja minj ngaburrbun bu baleh ngamarneyime nuye nahni bininj. Wanjh kunmekbekenh kunu ngaye ngamkang kondanjkunu ba bu karridjarrkwokbekkan rowk kore kumirrk kadberre dja ngadjaldjareminj bu ngudda nawu King Agrippa bu yiwokbekkabekkan nahni nawu bininj. Kaluk bu karribekkan, wanjh kumekbe kunu ngaburrbun bu ngawokbimbun kore djurr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 Kuhni kundjalwarre duninjh bu ngamunkewe nahni bininj kare Rome bu minj njale ngakarrengalkemeninj nuye.” Kuhni wanjh Porcius Festus bimarneyimeng King Agrippa dja mak nawu birridjarrkmirnderr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nakerrnge nawu bininj ngeyyoy Porcius Festus dedjingmey wohrnani kumekbe kubolkkimuk bolkngeyyoy Judea. Nungka kumwam ni kore kunred bolkngeyyoy Caesarea. Kaluk bu kunkodjke danjbikni nungka wam kore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nawu priests birrikihkimuk dja nawu birriwohrnawohrnani bedberre nawu Jews bininj, wanjh birriwam kore Festus dja birrimulewam Paul kore birriyingkihdjuhbuniken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dda birridjurrkwoyi bu birridjawani Festus bu Paulkenh, dja birriyimeng, “Yimunkewemen kumray kore Jerusalem.” Bedda birrikarremarnbuni bu yimankek birriwohbuyi kore wohkah manbolh bu kumrawinj.]]></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anjh Festus benmarneyimeng, “Paul nawu karurrkkendi prison kore Caesarea. Kaluk ngayeman ngare ngaweleng, dja mak nawu ngudda ngurriwohrnawohrnan, wanjh karridjarrkre. Kaluk kumekbe ngudda kandimarneyime bu nungka yimankek baleh kurdukurduyimi kore kunwarreken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estus birridjarrkyerrkang kunkodjkewern nawu kumekbe birrihni kore Jerusalem, kalukburrk nungka balyawoyhkoluy durndi kore kunred Caesarea. Kaluk kunkodjkebuyikani nungka wam ngimeng yerrkang kore kabirriwokdi kabendjadmikenh, dja benwokrayekwong bu Paul kabirrimbebke kore prisonbe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Paul kumngimeng dja danginj. Birriwernkenh bininj birrihni nawu Jews birrimdjarrkkoluy Porcius Festus dorrengh nawu birrimdolkkang kore Jerusalembeh. Bedda wanjh birriborledminguneng nawu Paul dja birridjalwelengnami. Birriyimi bu nungka kurduyimi kunwern kunwarre kunkimuk. Dja bedda minj birrikarrengalkemeninj mandjad nuye nawu Pau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Paul dolkkang yolyolmerrinj nungandeleng bu kandenamerrinjkenh, dja bimarneyimeng Porcius Festus, “Ngaye minj ngabakkemeninj nawu Jews bedberre mankarre, dja mak minj ngawarrewemeneninj kunrurrk manbu Temple, dja minj ngawarrewemeninj mankarre nuye Caesar, nawu nakuken bininj kawohrnan kubolkwarlahkenh rowk.”]]></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2026-07-17T02:03:17Z</dcterms:created>
  <dcterms:modified xsi:type="dcterms:W3CDTF">2026-07-17T02:03:17Z</dcterms:modified>
  <dc:title>Bible.com.au: Acts 25:1-27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