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lix nawu wohrnani kunmekbe kubolkkimuk, wanjh bimarnekodjdukmeng bu bimarneyimi Paul. Wanjh Paul bimarneyimeng, “Ngaye ngaburrbun bu ngudda kandjadmi ngadberre ngarriwarlahkenh bininj kondah kubolkkimuk bu kunwern kudjewk. Wanjh kunmekbekenh ngaye nganjilngmak bu marnemulewarren bu ngakandenamerren kore kumirrk 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yidjare yingan yibendjawan birribuyika bininj bu woybukkih ngayekenh. Bu twelve kunkodjkeni ngaye ngabidbuni kore karrkad Jerusalem bu ngamarnedi God yiwarru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minj ngarridurrimeninj nangale nawu bininj, dja mak minj ngabenmarnbuyi kore kumirnde birridurrimeninj. Ngaye minj ngakurduyimeninj kore kunrurrk Temple, dja kore synagogue kunrurrk dja mak kore kubolkwern rowk ngalengngare Jerusalem. Nanihnjanu bininj minj ngandinayi nawu njale ngabenmarnewarrewoyi be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kabirriyingkihkarreburrbun kore kabirrihyime ke bu minj kunwoybuk. Dja burrkyak. Minj bedda ngandimulewayi kunwoybuk ngayekenh bu ngandidjuh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ye wanjh djalmarnemulewarren kundjalwohkudji kore ngaye ngakurduyimeng. Ngaye wanjh ngahmunkekadjung Jesus kore nuye manbolh. Dja nanihnjanu bininj yimankek kabirriyime bu kunukka kundjalwarre duninjh bu ngarrimunkekadjung Jesus. Dja bu ngaye ngamunkekadjung Jesus, wanjh kunu ngadjalmarnedi yiwarrudj nadjalkudji nawu God bedberreni nawu ngandikebmawahmeng. Dja mak ngaye ngawoybukwon rowk kore bimbuyindanj mankarre korroko, dja mak nawu prophet birribalbimb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ye ngawernwoybukwon bu kaluk God kabendolkkayhwe birriwarlahkenh bininj nawu birrimak dja mak nawu birriwarre. Dja nawu nanihnjanu bininj nawu ngaye ngandidjuhbun bedda dorrengh kabirriwoybukwon kuninjkunu kunw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mekbekenh kunu ngayeman nganahnarren bu minj kunwarre ngayime bedberre birribuyika bininj dja mak God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aye ngadjare marnemulewan kore Templebeh ngandimey. Korroko ngaye ngabolkbawong kore ngardduk kunred. Kaluk bu mandjewkbuyikani ngaye ngamyidurndengi money nawu ngandiwoni burudjang birribuyika bininj ba bu ngabenwon bininj nawu Jews bu birrimarladj. Dja mak ngadjareni ngawoyi mayh kore nungka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kumekbekenh kunu ngangimeng kore kururrk Temple. Wanjh kumekbe ngahdi bu ngakangemarnburreni nuye God, bu wanjh minj bininj birriwern ngarridiwirrinj, dja kumekbe djalyidyak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ikahwi bininj birrihni nawu Jews birridolkkang kore kubolkkimuk Asia. Wanjh birrimekbe nanu ngandiwelengnameng, dja minj birrimrawinj ba bu ngundimarneyimeninj bolkkime kore mandjad 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Jews Birrimwam Kore Caesarea Dja Birrihdjuhbuni PaulActs 24: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ddok minj yibendjawan nanihnjanu bininj ngundimarneyime kore baleh nawu kabirriwohrnawohrnan birriyimeng bu ngandidjadmikenh kore kumirrk bedberre bu council birrimirnde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gadjalburrburren kunkudji kore ngabenmarneyimeng, bu ngarranginj kumirrk bedberre dja ngakayhmeng, bu ngayimeng, ‘Ngaye ngandidjadme bolkkime bu ngayime bininj kabirriyawoyhdolkkarren kore kumidjbeh.’ Kunmekbe ngaye ngayimeng bedberre kore birrihmirnderri.” Kuninjkunu wanjh Paul wokdanj bu bimarnemulewarreni Felix.]]></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wu Felix ngokko yingkihbengkani bu bininjkenh nawu birrimunkekadjungi Jesus kore manbolh nuye. Wanjh benmarneyimeng bininj nawu birridungi Paul bu bedda kabirridjalmadbun. Wanjh benmarneyimeng, “Ngaye med, ngamadbun Lysias, bininj nawu kabenmarnewohrnan djamun, bu nungka kamre wanjh kunu ngayemandeleng bekkabekkan ngudberre dja ngadjadme nahni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marneyimeng nawu djamun nabalyawkimukni, “Yiwernhnahna Paul. Yirrahdahkendong kore prison, dja yuwn bu yikarrerayekwon nuye. Dja yibenbawo kabirrimre kabirrinan nawu birridabbolk ba bu kabenbidyikarrme.”Paul Ni Kore Kunrurrkmak Manbu PrisonActs 24:24-2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unkodjkebuyikani Felix kumwam kore kunrurrk prison. Dja bimkang ngalbininjkobeng nuye ngalbu ngeyyoy Drusilla. Ngalbu ngaleng Jew daluk. Wanjh bibebkeng Paul dja benebekkang bu nungka benbenemarneyolyolmi kore kunwok kunmak. Benbenemarneyimeng bu benewoybukwoyinjkenh nawu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Paul benbenebengdayhkeng bu kabenekurduyime kundjalmak, dja mak bu kabenekunihnahnarrenkenh, dja benbenemarneyimeng bu kalukburrk God nungan kabenbenedjadmekenh. Bu Paul benbenehmarneyolyolmi kuninjkunu, wanjh Felix nungka djalwernhkangewarreminj, dja kunikeleminj dorrengh. Wanjh nungka bimarneyimeng Paul, “Mah, wanjh yiray. Kaluk yerrekah bu ngabekkarren, wanjh yawoyhkayhme bu yimdurndeng kanyawoyhmarneyolyol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wu Felix burrburrbuni bu bimolhwoyi money ba bu bibebkemeninj Paul kore rurrkkehrurrkkendi. Kaluk kumekbekenh munguyh bidjalkayhmi bu benewokdi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kurduyimerrangeni bu mandjewk bokenhni. Wanjh Felix burnbom kore durrkmidurrkmirri. Wanjh nabuyika nakerrnge bininj kumwam nawu wohrnani kubolkkimuk. Nungka ngeyyoy Porcius Festus. Wanjh Felix djareminj benmarnbom nawu Jews bu birrinjilngmakmeni nuye, wanjh kunmekbekenh bidjalbawong Paul kore prison rurrkkehrurrkken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kodjke kunbidkukudjihni Ananias nawu benmarnewohrnani priests dja mak nawu yikahwi birrikihkimuk, wanjh bedda birrimdjarrkkoluy kumekbe Caesarea. Dja birrimkang nakudji bininj ni nawu benmarnewokdi bedberre nawu ngeyyoy Tertullus. Bedda birrimarneyimeng Felix kundjalwern rowk bu birriyimarneyimi kore Paul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Felix bimkang Paul, dja kundjalmekbe rerrih Tertullus bidjaldjuhbom Paul, dja bimarneyimeng Felix, “Felix, ngudda nawu yidjalmakkaykenh, bu ngudda kanmarnewohrnani kadberre, wanjh kunukka ngad ngarridjalwernhnjilngmak, dja kunmodmikenh ngarridjalkarrme kore ngudda kunmak kunkerrngekenh yikurduyime ng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ngarridjalwernhnjilngmak rowk, dja wanjh ngarriwern ngarridjare ngundidjalmanjbun ngudda kunmak yiyime ng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ngad mak ngarridjare bu kunwern ngundimarneyime, dja yiddok minj ngudda kankongibun bu kundedjumbungkenh kanwohwokbekkayi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ihnjanu bininj nawu Paul, ngad ngarrimarneyime nadjalwarre duninjh dja nabang, kunyid kamarnbumarnbun ngadberre bininj nawu Jews kore kubolkwarlahkenh rowk ngarrihningihni. Nungka nawu kawohrnan bedberre nawu ngarrbenhngeybun ‘Bininj nawu birrikang Nazarethb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Dja mak nungka warridj rurrkwarreweyi ngadberre Temple, dja ngad ngarridjaldarrkidmey bu ngarringurdkeng. Dja bu bolkkime yingan yidjawa nanihnjanu bininj, wanjh kunu yiwokbekkan kore ngad ngarridjuhbu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Tertullus ngurdmeng kore wokdiwokdi, wanjh nawu birridjalwern bininj Jews birriwokraworrinj nuye Paul bu birridjuhbom, dja birriyimeng bu woybukkih.Paul Bimarnemulewarrinj Felix Nawu GovernorActs 24:10-23]]></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2026-06-25T11:15:41Z</dcterms:created>
  <dcterms:modified xsi:type="dcterms:W3CDTF">2026-06-25T11:15:41Z</dcterms:modified>
  <dc:title>Bible.com.au: Acts 24:1-27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