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wokmey, ngayimeng nuye, ‘Ngudda yingale ngudda nawu yiwohrnan?’ Wanjh nungka nganmarneyimeng, ‘Ngaye wanjh Jesus nawu ngakang Nazarethbeh, nawu ngudda munguyh kanhdung.’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wu bininj ngarridjarrkrey bedda birribirlunang kore kumwolkayindanj ngadberre, dja minj birriwokburrbuyi nawu kumhwokdi ngardd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ngadjawam, ngayimeng, ‘Ngudda nawu yiwohrnan, baleh ngakurduyime ke?’ Wanjh nawu Kawohrnan Rowk nganmarneyimeng, ‘Yirrolkka, dja yiray kore kunred Damascus. Kaluk kumekbe nakudji bininj ngunmarneyime rowk kore ngaye ngayingkihkarremarnbom ke yikurduyimeken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nj ngaye ngabolknayi dja ngandjalmimkinjeng kore kumwolkayindanj kore heavenbeh. Wanjh nawu bininj ngarridjarrkrey ngandibidmey ngandikani kore Damasc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akudji bininj ni kunmekbe nawu ngeyyoy Ananias. Nungka marrkmangi manwern mankarre kadberre, wanjh nawu birribuyika Jews bininj birridjalmakwani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ungka kumwam ngannang kore ngaye ngahyoy, dja danginj kore djarrirn ngardduk, dja nganmarneyimeng, ‘Saul nawu ngarrdanginj, yiyawoyhbolkna!’ Wanjh kundjalburrikudjini ngaye ngayawoyhbolknang dja mak ngadarrkidnang nungka Anani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nungka nganmarneyimeng, ‘God nawu kadberreni mawahmawah ngarrku, nungka ngunjaldjarrngbom bu yiwernburrbun kore nungka kadjaldjare, dja mak djareminj ke bu yinan nawu nadjalmakkaykenh duninjh nuye dja mak bu yiwokbekkan bu nungka ngunmarnewokdi nungan nuye kurrang dorren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hni ngunmarnekurduyimerranj ba bu ngudda yire yimulewan nuye bedberre bininj kore ngudda yinang kumim ke dja mak kore yiwokbekkang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jale mak yihmadbum? Wanjh yirrolkka ba yikodjdjuhme kore ngunkangedjirridbun kunwarrekenh ke, dja yikayhmen nuye kunngey.’ Kuninjkunu wanjh Ananias nganmarneyimeng ngardd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Wanjh Paul yimeng, “Kalukburrk wanjh ngaye ngamdurndi kore Jerusalem. Kaluk kunkudjihkenhni ngaye ngahdi yiwarrudj kore kunrurrk Temple. Wanjh kumekbe ngadjalkodjworromkang bu nganang nawu Kawohrnan Rowk dja nganmarneyimeng, ‘Werrk, yidjalbolkbawo kondanjkunu Jerusalem, dja nawu bininj birrikang kondanjkunu minj ngundiwoybukwon kore ngaye kanhmulew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hmarnemulewarreniActs 22:1-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gaye ngamarneyimeng, ‘Nawu yiwohrnan, bedda kabirriburrbun bu ngaye ngawohrewohrey kore kururrkbubuyika synagogue dja ngabendarrkidmey birribuyika bininj nawu ngudda ngundiwoybukwoni. Ngaye ngabendangbalhmi kore prison dja mak ngabenbu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bu bedda birribom Stephen nawu ngunhmulewani ngudberre, wanjh ngaye kumekbe ngahdi ngahbennani bu birrikodjdongi kunwardde. Dja ngaye ngamakwam bu birribom doweng. Dja mak ngabenmarnemadjnahnani nawu bininj birribuni.’ Kuhni ngamulewarrinj bu ngamarneyimeng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Kawohrnan Rowk nganwokmey, nganyawoyhmarneyimeng, yimeng, ‘Yiray, yidjalbolkbawo kondanjkunu. Ngaye munkewe, ba yire kore bininj nawu minj bedda Jews.’” Kuhni bu Paul yolyolmerrinj be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rrimekbe bininj nawu birribekkabekkani rowk kore Paul mulewarreni bedberre, wanjh bu birriwokbekkang kore benmulewani bininj nawu minj Jews, wanjh birrikayhmeng, birriyimeng, “Nanihnjanu bininj wanjh djaldowimen! Ray, dja nakka nawarre. Karridjare karribun karrow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edda birridjalkayhmi dja birrimadjyerrkerrinj bedberre dja mak kundjulng birridjulngweyi kaddum.Nawu Djamun Birridjareni Birriwidjbihkemeninj Nawu PaulActs 22:24-3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wu benmarnewohrnani djamun benmarneyimeng nuye bininj, “Mah, wanjh ngurrimka kore kururrk kadberre. Dja ngurriwidjbihke ba bu kamulewan mandjad kore nungka baleh kahkurduyime wanjh nawu bininj Jews kabirriwid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edda birrikang birridukkarrukkang bu yimankek birriwidjbihkemeninj. Wanjh Paul bimarneyimeng nawu djamun nabalkimukni, bimarneyimeng, “Bu ngudda kanwidjbihke ngaye, wanjh kunukka yibakke mankarre, dja ngaye ngahkarrme mankarre manbu Romebeh, dja ngaye kunu minj ngandiwokbekkayi ba mandjad marneyimeninj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u namekbe nawu djamun biwokbekkang Paul bu yimeng, wanjh nungka baldjalwam bimarneyimeng bininj nawu wernhwohrnani djamun rowk, bimarneyimeng, “Yina, minj mak karribun nahni bininjh dja nungka kahkarrme mankarre manbu Romebeh, dja baleh ngudda yikurduy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nawu wernhwohrnani djamun wam bidjawam Paul, “Kanmarneyimen mandjad, yiddok woybukkih ngudda yihkarrme mankarre manbu Romebeh?” Wanjh Paul biwokmey yimeng, “Yo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amekbe djamun bimarneyimeng, “Ngayh, ngaleng. Wanjh ngaye ngabenkarremulewam nawern money bu ngamey mankarre manbu Romebeh.” Dja nungka Paul bimarneyimeng, “Ngaye ngamey maninjmanu mankarre kore ngayirranginjb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benmarneyimeng, “Ngudda binihbininj nawu karridangerrinj, dja mak ngudda nawu dabborrabbolk, kandibekka ngaye bu ngayolyolmerren ngu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kundjalburrikudji bininj birribawong nawu yimankek birriwidjbihkemeninj dja birridjawayi. Wanjh nawu benmarnewohrnani djamun keleminj bu burrbuburrbuni kore birrukkang wirlmurrng chains dorrengh bininj nawu karrmi mankarre manbu Romebe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mak nungka djareni djalwernburrbuyi bu njalekenh nawu Jews bininj birriwelengnameng Paul. Kaluk bu kunkodjkebuyikani nungka biyerrkkeng Paul. Wanjh nungka welengwokmunkewerrinj bedberre bininj nawu priests birrikihkimukni dja mak bininj rowk nawu birrimirnderri kore council bedberre nawu Jews, bu kabirrimirndemornnamerren kore kubolkkudji. Wanjh bu bedda birrimirndemornnamerrinj rowk, wanjh nungka bikang Paul dja binameng kore kumirrk bedbe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bedda birribekkang bu benhmarnewokdi kore kunwokbeh Hebrew, wanjh bedda birridjalwernhngurdmerrinj rowk. Wanjh Paul yimeng be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wanjh Jew. Dja ngarranginj kore kunred Tarsus ngarre bu kubolkkimuk Cilicia. Kaluk ngaye ngamwam kondanjkunu Jerusalem dja ngarrabbolkminj bu kondah. Wanjh ngaye nganbukkabukkani namekbe bininj nawu kangeyyo Gamaliel. Ngaye nganbukkabukkani mankarrerayek manbu mawahmawah kadberre kandiwong. Ngaye ngadjaldjareni munguyh bu ngadjalwokmarrkmangi God, yiman bu ngudda ngurrih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ye mak ngabenbuni bininj dja daluk nawu birrimunkekadjungi Jesus kore manbolh nuye. Ngabendukkani ngabenkurrmi kore kunrurrk prison. Dja mak yikahwi birribaldowe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wu priest nakimuk kadberre dja mak nawu kabirriwohrnawohrnan kore council kadberre, wanjh bedda rowk ngundimarneyime kuninjkunukenh bu kunwoybuk.Bedda wanjh ngandiwong djurra dja ngakang kore kunred Damascus yimankek ngabenwoyi nawu karridangerrinj bininj nawu Jews birrihni kumekbe. Dja mak ngadjareni ngabendukkadukkayi bininj nawu birrikadjungi Jesus, ba bu ngabenyirrurndeyi kore Jerusalem bu kabindibun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Paul yimeng, “Wanjh ngarrirey kore Damascus dja bu barnangarraburrkni ngarribalhbebmi darnkih, kaluk kundjalmekbeni wanjh kundjalbolkwolkayindanj ngardduk kaddumbeh bu kunkimuk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wanjh ngamankang kurorre wanjh ngawokbekkang bu kumwokdanj ngardduk, wanjh yimeng, ‘Saul, Saul! Njalekenh ngudda ngaye munguyh kanhdung?’ ]]></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2026-06-25T11:15:00Z</dcterms:created>
  <dcterms:modified xsi:type="dcterms:W3CDTF">2026-06-25T11:15:00Z</dcterms:modified>
  <dc:title>Bible.com.au: Acts 22:1-30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