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4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Paul dingihdi Ephesus dja wanjh benbukkabukkani kore kururrk manbu synagogue bedberre bu munguyh. Kaluk nungka benbukkabukkani dja mak bendjaldjawani bu kabirringimen kore God nuye kawohrnankenh. Nungka djalyolyolmeng bu minj keleniwirrinj. Dja wanjh benbukkani bu dird danjbik yimerranj nu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ikahwi bininj nawu birribekkani Paul wanjh bedda birridjalwernhkangerayekworrinj, dja minj birriwoybukwoyi Jesus. Wanjh bedda bindimarnemulewani birriwern bininj bu kurobbe bindihmarneyimi, “Manbu manbolh nuye Jesus wanjh manbolhwarre.” Wanjh Paul benbawong, wam, dja mak birribadbuyika bininj bedda dorrengh birridjarrkwam nawu birrihmunkekadjungi Jesus.Kaluk yerreh Paul benbukkabukkani bininj munguyh kore manrurrkkimuk ngarreni manbu bindibukkabukkanikenh. Kaluk nakudji bininj manmekbe kunrurrk nuyeni nawu ngeyyoy Tyrann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ul munguyh kuninjkunu djalkurduyimi bu mandjewk bokenh bikang. Wanjh birriwarlahkenh bininj nawu birrihni kubolkkimuk Asia, wanjh bedda birriwobekkang nawu kawohrnan nuye kunwok. Nawu bedda Jews bininj dja mak nawu minj Jews.Bu God Nuye KundulkarreActs 19:11-2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biwong Paul kundulkarre bu djalkurduyimeng kundjalwernmakkaykenh duninj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wu bininj birrimangi yiman kayime kunmadjbelh, birrikani kore Paul birrikulahkarrmi namekbe kunmadjbelh dorrengh. Wanjh birriyirrurndengi kore bindikulahkarrmi nawu birridulkkihyoy, wanjh birrimakmeni, dja mak namarnde namalng bindibebbehbawoni wanjh birribebmerreni birrir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yikahwi bininj nawu Jews birridjalrengerey bindimarnekukweyi nawu namarnde namalng. Dja yikahwi birridjareni yimankek birringeybuyi kunngey nuye Jesus nawu kawohrnan rowk. Bu kuhni bedda wanjh birriyimi, “Ngaye marneyime kore kunngey nuye Jesus nawu Paul kabihmulew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edda wanjh seven bininj nawu birridangerrinj bu kuninjkunu birrikurduyimi. Dja nawu nakornkumo bedberreni ngeyyoy Sceva dja nungka nakimukni priest bedberreni nawu Jews bin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dda yimankek birrimarnekukbebkemeninj nakudji bininj nawu bihkarrmi namarnde namalng. Dja nawu namarnde benmarneyimeng, “Ngaye kunu ngadjalkukburrbun Jesus, dja mak ngawobekkang nawu Paul, dja ngudda ngurringalenga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amekbe bininj nawu karrmi nawu namarnde namalng, wohdolkkang benbuni birrimekbe nawu birridangerrinj. Bu bendjalbom benkukmarmarlahmarladjwong, kunmadj warridj bom bedberre. Wanjh bedda birrikelerlobmerrinj bu birridedjlarrh dja birrikurlbarey dorreng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irriwern bininj birrihni kore Ephesus nawu Jews dja mak minj Jews, bedda wanjh bindiwobekkang nanihnjanu nawu birridangerrinj, wanjh kunu bedmanwali birrikeleminj rowk. Dja wanjh birridjalyimeng bu birringeyburlumeng kunngey nuye Jesus nawu kawohrnan ro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Namalngmakkaykenh Benkukbarlkeng Bininj Kore EphesusActs 19: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birriwern bininj nawu birrimunkekadjungi Jesus birriwam birrihkangemulewarrinj kore kunwarre birrikurduyim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mak yikahwi nawu birrimarkkidjbuni birrimbebbehkanahkang rowk nawu djurra nawarre bedberre, wanjh birriburriweng kurobbe kore kunak rungirungi kore birriwern birrinani. Birrirohrokmeng namekbe djurra bu baleh yimi birrihmangi, wanjh marnburrinj nadjalwernhkimuk duninjh yiman nawern million dollars wa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kunwok nawu Kawohrnan Rowk nuye warlahwarlahminj dja dulkarrekimukminj warridj.Kunyid Kunkimuk Benmarnebebmeng Bininj Nawu Birrimunkekadjungi JesusActs 19:21-29]]></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uhni wanjh yerreh balyimerranj, Paul wanjh nungka djarehdjareni bu rawinj kubolkkimuk bokenh benebolkngeyyoy Macedonia dja Achaia, wanjh yerreh balrawinj Jerusalem. Dja mak yimeng, “Wanjh ngadjare yerreh ngayeman ngare ba bu ngabolknan kore kunred R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kerrngehkenhni nungka benbenemunkeweng benebokenh nawu benebidyikarrmi bu benewam Macedonia, kaluk bedda benengeyyoy Timothy dja Erastus. Dja nawu Paul yerrkang bu waken kumekbe kunred Ephesus kore kubolkkimuk Asi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kuninjkunu bolkyimi kunwern kunyid marnbumarnburreni bedberre bininj nawu birrimunkekadjungi Jesus nuye manbol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nakudji bininj nawu ngeyyoy Demetrius, nungka wanjh dedjingmey bu kunyid marnbom. Bu nungka wanjh marnbumarnbuni wirlmurrng silverbeh manbu manrurrkkilehkilelk kore yoy Artemis ngalbu god bedberreni birringeybuni. Kaluk birriwern bininj birrimarnedurrkmirri dja birrimangi nawern money kore birriweykani manbu birrihmarnbu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Demetrius benmirndemey bininj nawu kumekbe birrimarnedurrkmirri dja mak birribadmirndebuyika nawu manbubuyika warridj birrimarnbuni. Wanjh benmarneyimeng, “Kandibekka! Ngudda ngurriburrbun bu ngad karrihmang nawern money bu karrihweykan maninjmanu kunrurrk manbu Artemis ngalengngarre dja mak ngalenjale nga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udda ngurribengkan Paul nawu kadjalrengehre dja kabenmarneyime birriwern bininj bu nungka wanjh kahyime God duninjh nawu minj bininj kabirrimarnbun kunbid bedberre. Wanjh birriwarlahkenh bininj kabirribekkan dja kabirrimarnemirrkborledme bu kandihbawon kabirrire. Paul kuninjkunu kakurduyime kubolkwern kore Asia dja mak kondjanjkunu kore Ephes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kunbuyika mak marneyime. Ngurriburrbun bu birriwern bininj nawu Asiabeh dja kore kubolkbubuyika rowk wanjh kabirrimre kondah ba bu kabirrimarneboddan ngalengngarre Artemis ngalbu god kadberre. Kaluk bu birrimekbe bininj kabirribekkan kore Paul kayolyolme, wanjh kunubewu minj kabirrimyawoyhdurndeng kondah, dja bedda kabirridjalwarrewe kore ngad karridurrkmirri, dja mak manbu temple ngalengngarre Artemis, dja mak kabirridjalwarrewe Artemis bu bininj minj kabirriyawoyhmarneboddan. Dja kuhni kundjalwarre row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wu Apollos wam ningihni kore Corinth. Dja nungka Paul djahdjalley kore kubolkbubuyika kore kubolkkihkimuk. Kaluk yerrekah wanjh kumbebmeng kore kunred Ephesus, dja benngalkeng bininj kumekbe nawu birrimunkekadjungi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bu kuninjkunu birribekkang kore Demetrius benmarneyimeng, bedda birridjalwernhyidduy, dja birridedjingmey birrikaykahkayhmeng, bu birriyimi, “Ngad nawu Ephesusbeh karrikarrme Artemis ngalbu ngalkimu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irridjalwern bininj nawu birrihni kumekbe wanjh bedda warridj birridjalkangewarreminj. Bedda birrirlobmerrinj rowk kore birrimornnamerrenikenh kubolkrobbeni. Bu bedda birribalngimi wanjh bindiberlmey bininj bokenh bindidorrorrkeng berrewoneng nawu benengeyyoy Gaius dja mak Aristarchus. Nahni bininj bokenh benemkdolkkkang Macedoniabeh, bu bedda birridjarrkrey Paul.Paul Djareminj Benmarnebebmeninj Bininj Nawu BirrikaykahkayhmiActs 19:30-34]]></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ul djareni rawinj benmarnebebmeninj bedberre bininj nawu birrimirndeni kuberrkkah. Dja bininj nawu birrimunkekadjungi Jesus wanjh bedda birridabmeng, bu minj birrimunkewemeninj rawinj.]]></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ikahwi bininj nawu Paul birridabbolkni bedda nawu birriwohrnawohrnani ngarre kunred Asia, bedda birrimarnewokmunkewerrinj bu birridjareminj birridenghkeyi, birriyimeng, “Yuwn bu yidjurrkdjurrkworren yire kumekbe kore kumirnd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kumekbe kore kumirnde birridjalwern bininj birribebbehkayhmi, bu minj baleh birriburrbuyi kore njalekenh birrimornnamerrinj.]]></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ininj nawu Jews birridjareni nakudji bininj nawu ngeyyoy Alexander bu benmarnewokdiwirrinj bininj nawu birrimirnderri kumekbe, wanjh yikahwi bininj nawu birridjurrkkang bu wam wokdiwirrinj. Nungka wanjh berlwaydanj bu djareni yimankek birriwokbekkayi kore benmarneyimeninj, “Ngad nawu Jews bininj minj ngarrimarnbuyinj kuhni kunyid ngudber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 bedda birridarrkidnang bu nungka wanjh Jewni, wanjh bedda minj birridjareniwirrinj birribekkayi. Dja bu kuhni kunkuyeng, bokenh hours birribaldanginj wanjh birridjalmirndekayhmeng rowk, bu birriyimeng, “Ngad nawu Ephesusbeh karrikarrme Artemis ngalbu ngalkimuk.”Birringurdmeng Nawu BirrikaykahkayhmiActs 19:35-41]]></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nawu bininj kumekbe kunred wohrnani kumbebmeng, dja benngurdkeng. Wanjh benmarneyimeng, “Ngudda nawu bininj ngurrikang Ephesus, wanjh kandibekka. Birriwarlahkenh bininj kabirriburrbun bu ngad karridjalkudji karrinahnan kunrurrk ngalengngarre Artemis, dja mak ngalengngarre manbu manwarddedjamun manu kumwarddewarrhmeng kaddumbe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uhni bu birriwarlahkenh bininj kabirribengkan bu kunwoybuk, dja wanjh ngurridjalngurdmerrimen, dja ngurridjalyimen bu kunma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nemekbe bininj nawu ngurrbenbenemkang, bedda minj benedjirdmayi kore templebeh, dja mak minj benemarneyimeninj kunwarre ngalbu ngad kadberre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endjawam bedberre, yimeng, “Yiddok ngudda ngurrimey nawu Namalngmakkaykenh bu ngurriwoybukwong?” Wanjh bedda birriyimeng, “Burrkyak, ngad kunu minj ngarringeywobekkayinj korroko nawu Namalngmakkayken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 Demetrius dja bininj nawu kabirridjarrkmarnbun kabirridjare kabindiwelengname nanihnjanu bininj nawu kabiyolyolme, wanjh kunu kabirrikan kore djamun dja nawu kabindidjadmedjadme bininj. Wanjh kunu bedman kumekbe kabirriwokbekkabekkarren kore kabirriwelengnamerr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bu kunbuyika kabirriburrbun wanjh kunukka birriray kore nawu government kabirrimirnderri dja kabirriyolyolme, ba bu nawu kabirriwohrnawohrnan bininj kabirribekkarren bu kunwoybu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kandibekka, bu nawu birrikihkimuk kandidjadmedjadme bu ngundiwobekkan bolkkimekenh ngurrikurduyime, wanjh bedda kandidung kadberre rowk dja kandiwelengname, bu ngudda djalburudjang ngurrimirndemornnamerrinj kore ngurriyiddungiken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 kuhni yimeng bedberre, wanjh kunu benmunkeweng birridokmerrinj kured bedber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Paul benmarneyimeng, “Njalekenh ngudda ngurrikodjdjuhmeng?” Wanjh birrimarneyimeng, “Ngad kunu ngarrikodjdjuhmeng bu yiman John benkodjdjuhkeyi kerrngehkenh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Paul benwernhmarnekarreyolyolmi, yimeng, “Bu nungka John benkodjdjuhkeyi bininj, nungka benmarneyimi bu kabirrikangeborledme dja kabirriwoybukwon nawu yerreh kamhre. Bu nakka wanjh benmarnemulewani Jesus.” Kuhni bu Paul benmarneyim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bedda kunu birribekkang, wanjh kundjalburrikudji birridjuhmeng kore kunngey nuye Jesus nawu kawohrnan row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kundjalmekbe rerrih Paul benmarnebidkurrmerrinj, wanjh nawu Namalngmakkaykenh kumwam bedberre, wanjh birriwelengwokdanginj kunwokbubuyika dja birriwokmulewani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kumekbe birrihni twelve bininj.Paul Benmarneyolyolmeng Birriwern Bininj Kore Kunred EphesusActs 19:8-10]]></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2026-06-25T12:39:58Z</dcterms:created>
  <dcterms:modified xsi:type="dcterms:W3CDTF">2026-06-25T12:39:58Z</dcterms:modified>
  <dc:title>Bible.com.au: Acts 19:1-41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