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3579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6: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bedda birribaldjalwamwi kore kubolkkimuk Mysia, wanjh birrikoluy kore Troa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 kumekbe kunkak Paul bikebwaralnang bininj nawu Macedoniabeh kumhdi. Wanjh namekbe bininj bimhdjawani bimkunimanjbuni Paul, dja yimeng, “Yimray konhda kore Macedonia bu kanbidyikarrmen ngadber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 Paul biwaralnang namekbe bininj, wanjh burrbom bu God ngankayhmeng ngadberre bu djareminj ngarrirawinj kumekbe kunbolk Macedonia bu ngarrbenmarnemulewan kunwok kunmak. Wanjh kunmekbekenh kunu ngarrimarnburrinj ngarridjalrawinj werrkwerrkniwirrinj kore Macedonia.Ngalkudji Daluk Ngeyyoy Lydia Wanjh Bimarnedjaremulewarrinj JesusActs 16:11-15]]></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ngarribidbom ngarridahkendanj kabbala dja ngarridjalwam mandjad ngarribebmeng kore kunred Samothrace. Wanjh kunkodjkebuyikani ngad ngarriyawoyhdahkendanj kore kabbal dja ngarriwam kore kunred Neapoli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luk ngad ngarribolkbawong Neapolis dja ngarribalwam kurrenge kore kunred Philippi ngarribebmeng. Kaluk kumekbe kukadje kunredkimuk ngarreni mahni kunbolk kore kubolkkimuk Macedonia. Bu kunkareni birriwernkenh bininj nawu Romebeh birriwabmeng dja birrini munguyh Philippi. Wanjh ngarriyerrkang kumekbe bu kunbarnangarra wak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luk bu kunkodjke Sabbath ngarreni, wanjh ngarribebmeng kuberrkkah kore kururrkwern, dja ngarribalkoluy kanjdjikanjdji kore mankabo. Kaluk ngad ngarrbenwobekkang bu birridi yiwarrudj kumekbe kanjdjikanjdji. Wanjh bu kumekbe ngad ngarrikoluy ngarrbenngalkeng daluhdaluk birrimirndemornnamerrinj, wanjh ngarrbenmarneyolyolmi bedber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ngalkudji daluk ngalbu kumekbe nganbekkang ngadberre wanjh ngeyyoy Lydia, ngalbu kumdolkkang kunredkimuk kabolkngeyyo Thyatira. Kaluk ngaleng madjweykani manbu kukpurple kunmadj. Dja mak bimarneboddangeni God nuye. Wanjh nawu Kawohrnan Rowk bikangedangmarrhmey bu ngaleng wokmarrkmey kore Paul bu wokdiwokd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kunu ngaleng dja nawu namud ngarre birridjarrkkodjdjuhmeng rowk. Wanjh yerre kumwam ngandjaldjawani, bu nganmarneyimeng, “Bu ngudda ngurriburrbun ngaye ngawoybukwon nawu Kawohrnan Rowk, wanjh ngurrimray karridjarrkni kore ngaye ngahyo.” Wanjh ngarridjalkurduyimeng kore ngaleng nganmarnedjareminj ngadberre.Bindikurrmeng Paul Dja Silas Kore PrisonActs 16:16-24]]></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 kunkodjkebuyikani ngad ngarrirey kore yiwarrudj birrihkarrmi, wanjh ngad ngarriwohmirrknarrinj ngalkudji ngalyawkyawk. Kaluk ngaleng karrmi namalngwarre nawu bimarnbuni benhmarneyimi bininj bu yerrekah kumekbe kabenmarnekurduyimerran bedberre. Kaluk yikahwi bininj birribongkarrmi ngalinjngalu ngalyawk, wanjh birribuyika birriwern bininj bindikarremulewani bedberre bu birridjareni birriwokbekkani kore ngaleng wokdiwokd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galmekbe ngalyawk nganhmunkekadjungi Paul dja ngad, bu balhkayhmirey, yimiyimi, “Nanihnjanu bininj nakka wanjh kabirrimarnedurrkmirri God nawu nawernhkimuk duninjh. Kaluk bedda ngundimarneyime bu baleh yimankek God ngunngehke ngudber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Bingalkeng Nawu TimothyActs 16:1-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galeng kuninjkunu ngandjalmarneyimi ngadberre bu kunbarnangarrawern. Wanjh kunkudjikenh Paul wunjibmingalmeng dja borledmeng duy namalngwarre nawu bihkarrmi ngalmekbe ngalyawk, dja yimeng, “Ngaye djalmarneyime kore kunngey nuye Jesus Christ wanjh yimdjalbebmen dja yibawo ngalinjngalu ngalyawk!” Wanjh kundjalburrikudji rerrih djalbebmeng namekbe namalngwar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bininj nawu birribongkarrmi ngalmekbe ngalyawk birrinjilngwarreminj duninjh bu birriburrbom minj mak baleh nawu money yawoyhkukmarnbuyinj bedberre. Wanjh bindidarrkidmey nawu Paul dja Silas dja bindidorrorrkeng kore birriweykaweykani nawu yehyeng yongohyoy. Kaluk kumekbe birrihni bininj nawu birriwohrnani kumekbe kunred ngar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ja bindinameng kumirrk bedberre kore bininj nawu bindidjadmikenh. Wanjh bindimarneyolyolmeng, “Naninjnanu bininj bedda wanjh Jews dja mak kabirrimarnbumarnbun kunyid kondanjkunu kunred kadber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edda yimankek kandihdjurrkkan bu karrikurduyime kore bedda kabirridjare, dja ngad Romebeh bininj minj kunukka karrikurduyime dja wardi karribakke mankarre kadberre.” Kuhni bu birriyimeng nawu bindiwelengnameng Paul dja Sila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irriwernkenh nawu birribuyika bininj wanjh birriraworrinj bu bindidungi Paul dja Silas. Wanjh nawu bininj bindidjadmikenh wanjh bindimadjdjalkdjalkmey dja bindimarneyimeng birriwern bininj bedberre, birriyimeng, “Ngurrbenbenebu kundulky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nawu birriwern bininj bu bindidjalbom berrewoneng bulkkidj duninjh, dja bindidarrkidmey bindikukburriweng kore prison dja birrimarneyimeng nawu kumekbe wohrnawohrnani prison, “Yibenwernhbenenahna nanihnjanu bininj boken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nawu bininj wohrnani prison kunrurrk bu benwokbekkang birrimarneyimeng, wanjh nungka benbenedjalwernhkurrmeng kore kururrkdubbe duninjh dja benbenebebbehdengedukkang kundulk dorrengh.Bula Mankimuk BebmengActs 16:25-34]]></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luk bu kukakburlhdjan Paul dja Silas benehni yiwarrudj dja benewayini mankarre bu beneburlumi God. Birribuyika bininj nawu birridjarrkdukkayindi wanjh bindibekkani berrewone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 kundjalmekbe rerrih, bula mankimuk kumbebmeng wanjh bolkwodjorrhmeng dja rurrkrokayhwong bu rurrkdangmarrhmiwam rowk. Dja mak nawu birridukkadukkayindi wirlmurrng nakka wanjh djalyerrkmerrinj rowk kore kumad dja kubende bedberre bininj rowk nawu birribongdi kore pris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ininj nawu wohrnawohrnani prison dolkkang nang dangruhrurrkni rowk, wanjh yimeng yimankek birrikelerlobmerrinj rowk, wanjh durrkmeng mandjawak nawu djurrhkuyeng, nawu dadbudadbuni kore kunngadmo nuye, wanjh darnkih bu nungandeleng bu djalduluburrimeninj.]]></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Paul wam bebmeng kore kunred kabolkngeyyo Derbe, dja mak kubadbolkbuyika kabolkngeyyo Lystra. Kaluk kumekbe nakudji bininj ni nawu ngeyyoy Timothy, nawu bimunkekadjungi Jesus. Dja ngalbu ngalbadjan nuye ngalka wanjh Jew daluk mak biwoybukwoni Jesus. Dja nawu nakornkumo nuye nungka wanjh kunwok nuye Greek.]]></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ja nungka Paul kumkayhmeng wernkih duninjh nuye, dja bimarneyimeng, “Yuwn bu yirruluburren, dja ngarridi rowk konhd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njh bininj nawu wohrnani prison, wanjh birlumey kunkong dja rlobmeng, ngimeng dja mankang kore kumirrk berrewoneng nawu Paul dja Silas, dja kunideldelmi dorreng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anjh benbenebebkeng, dja nungka benbenedjawam, “Ngudda ngunekimuk bininj, kandimarneyimen bu baleh ngakurduyime bu nawu nangale nganngehk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njh benemarneyimeng, “Yiwoybukwo Jesus nawu Kawohrnan Rowk, ba bu God ngunngehke ngudda dja mak namud k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anjh bindimarnemulewani nungka dja nawu namud nuye bu bindimarneyolyolmeng kunwok nuye nawu Kawohrnan Rowk.]]></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 kunmekbe bolkyimi kukakni wanjh nungka benbenekang benbenemornindjirridbom kore bindibuni. Wanjh yerreh kunu nungka dja nawu namud nuye birridjarrkkodjdjuhmeng rowk.]]></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anjh kundjalburrikudji benbenekang kore kunrurrk nuye dja benbenewong manme benenguneng. Nungka dja nawu namud nuye birridjalnjilngmakminj duninjh bu birriwoybukwong God.Nawu Bindidjadmi Bininj Bindiwokmarnburrinj.Acts 16:35-40]]></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anjh malaywibuyikani nawu kabindihdjadme bininj bindimunkeweng djamun bu kabindibebke Paul dja Sila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ininj nawu wohrnani prison wam bibengdayhkeng Paul, wanjh bimarneyimeng, “Nawu kabindihdjadme bininj birriyimeng bu ngudda wanjh ngunebebme ngunere. Mah wanjh ngunedolkka nguneray bu kunmak rowk.”]]></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anjh Paul bendjarrkmarneyimeng bininj nawu wohrnani prison dja mak nawu djamun birrimwam, bu yimeng bedberre, “Birrimekbe bininj ngandidjalbuni ngarrewoneng kore kurobbe. Dja mak minj mandjadkenh ngandimarnekurduyimeninj kore ngandidjadmi ngarrewoneng nawu ngad wanjh nganekarrme mankarre manbu Rome ngalengngarre. Dja bedda ngandidjalkurrmeng prison. Wanjh bolkkime yimankek kabirridjare ngandibebke ngarrewoneng manmolk kore prisonbeh. Dja wanjh burrkyak, ngurriray ngurrbenmarneyimen nawu kabindihdjadmekenh bininj bedman birrimray ngandibebke ngarrewone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irriwern nawu birridangerrinj Jesus birrihni kore kunred Lystra dja mak kubadbolkbuyika kore Iconium, wanjh bedda birriyimi bu Timothy namakn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anjh nawu djamun birriwokyirrurndi Paul dja bindiwokmulewam berrewoneng. Bu bedda nawu kabindihdjadme bininj bindiwobekkang bu Paul dja Silas benehkarrmi manbu Rome ngaleng ngarre mankarre, wanjh bedda birrikeleminj.]]></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anjh bedda birriwam birriwokmarnburreni dja bindibebkeng berrewoneng bu bindinjilngmarnbuyi, dja bindimarneyimeng, “Ngunebaldjallaywi ngunebolkbawo kondanjkunu kunre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anjh Paul dja Silas benerurrkbawong kore benerurrkkendi prison, dja benewam benedjahwong Lydia dja bindinang birridjalwern bininj dja daluk nawu birridangerrinj kore Jesus. Bedda bindiwohmarneweykang bedberre bu bindikangerayekwong, wanjh benebolkbawong kumekbe kunre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nawu Paul djareni Timothy bikayi bu benehdjarrkrawinj kubolkbubuyika. Wanjh nungka bilakkayenwong werrk bu benburrbom birrihni bininj kubolkbubuyika nawu Jews bininj bu wardi birriwohnayi Timothy dja birriburrbuni bu nawu nakornkumo nuyeni nakka wanjh Gree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birribolkbawong kumekbe kunred dja birriwam bindinani bininj kunredbubuyika nawu birrihni. Wanjh bedda birrimarnemulewani kunwok manbu birrikarremarnbom bu birriwokdanginj kore Jerusalem birrimirndemornnamerrinj nawu apostle dja nawu birriwohrnawohrnani ngaleng ngarre yiwarrudj. Dja benmarneyimeng bu kabirrimarrkmang mahni kunwo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kunu bininj nawu yiwarrudj bedberre birrimurrngrayekminj dja birriwernwoybukwong Jesus, dja mak birrimirndewernworreni munguyh bu kunbarnangarrawern.Paul Biwaralnang Bininj Nawu Macedoniabeh KumhdiActs 16:6-10]]></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 yakwoni benmarnemulewani bedberre, yerreh wanjh Namalngmakkaykenh benngurdkeng bedberre bu birrimulewayi God nuye kunwok kore kubolkkimuk kabolkngeyyo Asia. Wanjh bedda birridjalrengehrey kore kubolkkimuk kumbolkyoy Phrygia dja mak kore kubadbolkbuyika Galati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bedda yerreh birribalhbebmi darnkih ngaleng ngarre kubolkkimuk bolkngeyyoy Mysia. Bedda birridjareni birribalrawinj kore kunred bolkngeyyoy Bithynia, dja Namalngmakkaykenh nuye Jesus minj benbawoyi bu yimankek birringimeninj kumekbe kunred.]]></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2026-06-13T09:07:28Z</dcterms:created>
  <dcterms:modified xsi:type="dcterms:W3CDTF">2026-06-13T09:07:28Z</dcterms:modified>
  <dc:title>Bible.com.au: Acts 16:1-40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