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nawu kankangeburrbun karriwarlahkenh bininj wanjh ngaye kanbukkang bu woybukkih nungka kabenkimang bininj nawu minj Jews. Nungka kunu benwong nuye Namalngmakkaykenh yiman bu yimi ngad kanwong.Kuhni bu karriburrbun bedda woybukkih bedmanwali kabirrikadjung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nungka minj benmarnekurduyimeninj kunbuyika, dja kadjalrohrok kore ngad mak kanmarnekurduyimeng. Bu bedda birridjalwoybukwong, wanjh kunu nungka bendjalkangebelewong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olkkime njalekenh ngudda ngurridjare ngurrbenmarnbun kabirriwokmarrkmang manbu mankarrekare kahyo? Dja makka manu mankarrerayek. Ngad kunu minj munguyh karrimarrkmang mahni mankarre, dja mak nawu mawahmawah kadberre minj munguyh birrimarrkmayi, dja njalekenh ngudda ngurrhbenwon kuhni kunrayek? Bu kuhni ngudda ngurrikurduyime wanjh kunukka God ngundung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rrkyak. Ngad wanjh karriburrbu bu God kabenngehke bedberre yiman kayime ngad bu kanngehkeng kadberre rowk. Jesus nawu kawohrnan rowk nungka kandjalkongibom kadberre, wanjh djal kunmekbekenh kunu God kanngehkeng kadberre yiman bu kabenngehke bedberre.” Kuninjkunu kunwok wanjh Peter bendjalmarneyimeng be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rridjalwern bininj birridjalwokngurdmerrinj rowk bu birriwokbekkani Barnabas dja Paul bu bedmanwali benehmulewarreni kore God benbenemarnekurduyimeng kundulkare dorrengh, kore bininj nawu minj Jews birrinang dja birrikangebarrhmeng duninjh kore God nuye kundulkare.Bu James BenmarnemulewamActs 15:13-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bedda beneyakwong benewokdi, wanjh James kumbadwokdanginj, dja benmarneyimeng nawu bininj birrimirndeni, wanjh yimeng, “Nawu karridangerrinj, wanjh kandibek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eon nungka kandjalmarneyimeng kadberre bu God kerrngehkenh kanbukkang bu nungka kabennahnan benyikang bininj nawu bedda minj Jews bu bendjarrngbom yikahwi bedberre bu kabirriyimerran nungan nuyeki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8 ]]></a:t>
            </a:r>
            <a:r>
              <a:rPr lang="en-US" b="1" sz="3000" spc="0" u="none">
                <a:solidFill>
                  <a:srgbClr val="000000">
                    <a:alpha val="100.00%"/>
                  </a:srgbClr>
                </a:solidFill>
                <a:latin typeface="Calibri"/>
              </a:rPr>
              <a:t><![CDATA[Nawu prophet birriwern birridjalyingkihmulewani rowk bu God kumekbe kakurduyime bedberre bu bolkkime. Dja ngurriburrbun kore kayingkihbimbuyindi, bu yimeng, ‘God nawu kawohrnan rowk yimeng, “Yerrekah kaluk ngaye ngamyawoyhdurndeng. Kaluk ngaye ngayawoyhrurrkname manbu David nuyeni rurrkbakmeng. Bu wanjh rurrkngarlahngarlmeng rowk, Dja wanjh ngaye kaluk ngayawoyhrurrkmarnbun. Kuhni ngakurduyime ba bu birridjalbuyika birriwarlahkenh bininj rowk ngandiyawan ngaye nawu ngawohrnan rowk. Birrimekbe bininj rowk nawu minj Jews bu ngandingeybun ngardduk. Nakka wanjh ngaye ngardduk.” Kuhni kayime nawu Kawohrnan Rowk nawu yingkihmulewarrinj kore bolkkime kakurduyime rowk.’ [Amos 9:11-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wanjh marneyimeng ngudberre kore ngaye ngahburrbun. Yuwn bu kab karrbenmarnekarrerayekwon birrimekbe bininj nawu minj Jews nawu birrimarnekangeborledmeng nuy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karrbenmarneyimen kore djurra, karrbenmarnebimbun bu karriyime, yuwn bu kabirringun manme manbu bininj birriwarrewoyi bu birriwoyi kore idols, dja wanjh makka kawarremen. Dja mak yuwn bu birriwohdjirdmarren. Mak yuwn bu kabirringun mayh nawu kunbidwi kabirrikukdjuyime bu kabirribun. Dja mak yuwn kabirrikurlbabongun mayh nuye. Kuninjkunu wanjh karrbenmarneyime bu karribimbun djurra be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wohrnani Yiwarrudj Ngarre Birrimirndemornnamerrinj Kore JerusalemActs 15: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ninjkunu ngayime bu kunmekbekenh. Ngurriburrbun bu Sabbath ngarre wanjh bininj kabirringimen kururrk kore synagogue dja kabirribekkan mankarre manbu Moses bimbom. Bu kunkare dja mak bolkkime bininj birriwern kabirridjalmulewan bu Moseskenh kore kubolkbubuyika rowk.” Kuhni wanjh James benmarneyimeng bedberre.Bedda Birrikarremakwam Rowk Bu Birribimbom DjurraActs 15:22-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bedda birribekkang kuninjkunu, wanjh nawu apostles dja mak nawu birriwohrnawohrnani yiwarrudj ngarre, dja mak birribubuyika bininj bu birridjarrkkodjduhmeng bu birrikarremakwam. Wanjh bedda bindidjarrngbom bininj bokenh bu bindidjarrkmunkeweng Paul dja Barnabas birriwam kore Antioch. Benemekbe benengeyyoy Judas nawu ngeyyoy kunngeybuyika Barsabbas, dja mak nabuyika nawu ngeyyoy Silas. Bedda nawu benewohrnani bininj nawu birridangerrinj kore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ndiwong djurra bu kabirrikan Antioch. Kuhni wanjh kore djurra birribimbom bu yimeng, “Nawu karridangerrinj, ngad wanjh nawu apostles dja mak ngarriwohrnawohrnan ngalengngarre yiwarrudj. Ngad wanjh karridangerrinj ngudberre. Ngad ngarribimbom ngudberre nawu minj ngurribornayindangimeninj Jews bininj. Ngad wanjh ngarrinjilngmak ngudberre bu ngarribimbom ngudberre ngudda nawu ngurrihni kore Antioch, Syria dja mak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d wanjh ngarrbenwobekkang bininj birrimdolkkang kondanjkunu Jerusalem bu ngundimarneyimeng kunbubuyika ngudberre bu ngundikangewarrewong dja ngundibengwarrewong. Ngad minj ngarrbenmunkewemeninj birrimekbe bin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Ngad wanjh bolkkime ngarrimirndemornnamerrinj bu ngarriwokdanginj dja ngarrikarremakwam. Wanjh ngad ngarrbenbenemey bininj bokenh nawu kabenengeyyo Judas dja Silas. Dja ngarrbenbenemunkewe kore ngudda ngurrihni. Kaluk bedda ngundimarnemulewan werrk kore kabimbuyindi naninjnanu djurra. Bedda wanjh kabirrimdjarrkre Paul dja Barnabas nawu karrbenbenemarnedjareminj. Kaluk benekuyindowimeninj darnkih bu benemarnedurrkmirri kore kunngey nuye Jesus Christ nawu Kawohrnan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d wanjh ngarrikarremakwan rowk kore Namalngmakkaykenh kadjare bu ngundimarneyime ngudberre kore yikahwi mankarre manbu mankuken ba bu ngurriwokmarrkmang rowk. Bu kuhni minj kunray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wn bu ngurringun manme manbu bininj kabirriwon nawu idols kabirrihmarnedi yiwarrudj, dja wanjh makka kawarremen. Mak yuwn bu ngurringun mayh nawu kunbidwi kabirrikukdjuyime bu kabirribun. Dja mak yuwn ngurrikurlbabongun. Dja mak yuwn bu ngurriwohdjirdmarren.Bu ngudda kuninjkunu ngurriwarnyakmulewarren rowk, wanjh kunukka kunmak duninjh ngurridjalkurduyime. Bonj, kunmekbe ngundimarneyimeng ngudberre, dja wanjh bobo.”Kuninjkunu kore birribimbom djurra.Paul Dja Barnabas, Dja Mak Judas Dja Silas Wanjh Birridjarrkwam Kore Kunred AntiochActs 15:30-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wu apostle dja nawu birriwohrnani yiwarrudj bedberre, bindibidkenwong nawu djurra dja bindimunkeweng birrikoluy kanjdji kore Antioch. Bu bedda birribolkmey kumekbe wanjh bindimirndenameng nawu yiwarrudj bedberreni rowk, dja bindiwong namekbe dj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edda bu birribimnang dja birribekkang kore djurra benmarneyimeng dja benkangerayekwong, wanjh kunukka birridjalwernhnjilngmakm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wu Judas dja Silas nakka wanjh bedda prophetni, dja bedman benehweykani kunwern kore Antioch, dja bindikangerayekwong dja bindimurrngrayekwong birrimekbe bininj nawu birridangerrinj kore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ikahwi bininj birridolkkang kubolkkimuk Judeabeh dja birriwam kunred Antioch, wanjh birridedjingmey bindibukkabukkani nawu birrimunkekadjungi Jesus. Wanjh bindimarneyolyolmi kunbuyika bedberre. Kaluk bindimarneyimeng, “Kuhni bu kunkare Moses nganmarneyimeng ngadberre bu ngad wanjh karrilakkayenworren rowk. Wanjh bolkkime bu ngudda minj ngurrilakkayenworren, wanjh minj God kunukka ngunngehke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Kaluk bu bedda beneyerrkang kunkodjkewern, wanjh nawu birridangerrinj kore Jesus bindimunkeweng bu kunmodmikenh birrimarneyimeng. Wanjh benedurndi kore Jerusalem birrihni nawu bindimunkeweng kerrngehkenh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awu Paul dja Barnabas benedjaldi kore Antioch bu birridjarrkraworrinj bininj birriwern bu bindibukkabukkani dja mak birriweykani bedberre birribuyika bininj manbu kunwok nuye nawu Kawohrnan Rowk.Paul Dja Barnabas BenedangwerrinjActs 15:36-4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bedda wanjh benedanginj kunkuyeng kore Antioch, wanjh kumekbe Paul bimarneyimeng Barnabas, “Ayh, kamak kab bu ngarrdurndeng kore kubolkbubuyika kore kerrngehkenh ngarrwam bu ngarrbenhmarneyolyolmi nawu Kawohrnan Rowk nuye kunwok. Ba bu ngarrbennan kunubewu kamak kabirrih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ungka Barnabas djareni bikayi John nawu kunngeybuyika ngeyyoy Mark bu kabirridjarrk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awu Paul minj burrbuyi bu kamak benekayi John Mark dja nakka nanu kerrngehkenhni benbenekukbawong kore kunbolk Pamphylia, bu minj birridjarrkdurrkmirriwirr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Paul dja Barnabas benedangwerrinj kunkimuk, wanjh kumekbe kunu benebebbehwam. Wanjh Barnabas nungan bikang John Mark, dja benebidbom kabbala benewam kore kubolkkimuk kabolkngeyyo Cypr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ungan Paul bidjarrngbom nawu Silas. Wanjh nawu birridangerrinj kore Jesus birridjawam nawu Kawohrnan Rowk ba bu kabenbenenahnan bu kabenere. Wanjh benebolkbawong dja benew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edda benewohrengehgrey kunredbubuyika kore kubolkkimuk bokenh Syria dja mak Cilicia dja bindikangerayekwoni bininj nawu yiwarrudj bedberre kore kubolkbubuyi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Paul dja Barnabas bindiwobekkang kuninjkunu birrihyimi bedberre bininj, wanjh bedda birridjaldangwerreni munguyh bu kuninjkunukenh. Kaluk bu birridangwerreni wanjh bedda bindimunkeweng Paul dja Barnabas dja mak birribuyika bininj birridjarrkwam Jerusalem bu kabindimulewarren kumirrk bedberre nawu apostles dja mak nawu birriwohrnawohrnani yiwarrudj nga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bininj yiwarrudj bedberreni bindimunkeweng Paul dorrengh, bu birriwam. Wanjh bu bedda birribalhrey wanjh birriwohngimeng kore kunred kabolkngeyyo Phoenecia. Wanjh yerreh kunu birribalwam birriyawoyhbebmeng kunredbuyika kore kubolkkimuk Samaria. Bu bedda birribalhwohrengehrey wanjh bindibebmeng kore bininj nawu birridjarrkwoybukwoni Jesus, dja bindimarnemulewani bedberre nawu minj Jews bu birridedjingmey birrimunkekadjungi Jesus. Wanjh birridjalwern nawu birridangerrinj bedda birridjalnjilngmakminj duninjh bu bindiwobekkang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Paul dja Barnabas dja mak bininj birridjarrkrey birrimbebmeng kunred kunkimuk Jerusalem, wanjh nawu apostle dja nawu birriwohrnawohrnani yiwarrudjkenh, wanjh bindikimey bedberre dja mak birridjalwern bininj nawu yiwarrudj bedberre. Wanjh Paul dja mak nawu birridjarrkrey bininj bindimarneyolyolmeng kore God kurduyimi kore bedda bindiyolyolmi nuye kubolkbubuy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ikahwi bininj nawu birriwoybukwong Jesus, wanjh bedda nawu Pharisees. Bu bedda bindibekkang Paul dja mak birribuyika bininj bu birriyolyolmi, wanjh birridolkkang dja birriyimeng, “Birrimekbe nawu bininj ngurrbenmulewam nawu birrimarnedjaremulewarrinj Jesus, wanjh nakka minj Jews. Dja ngad karrbenlakkayenwo mak karrbenbukkabukka kore mankarre nuye Moses ba bu kabirrikarrme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apostles dja mak nawu birriwohrnawohrnani birrimirndemornnamerrinj kumekbe bu birriyolyolmerrinj kuninjkunukenh.Bu Peter BenmarnewokdanjActs 15: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edda birridangwerreni bu kunkuyeng, wanjh Peter dolkkang wokdanginj, dja benmarneyimeng, “Nawu karridangerrinj, ngudda ngurriburrbun bu kerrngehkenh God ngandjarrngbom ngaye kore karrihnibeh, dja nganmunkeweng bu ngakang kunwok kunmak nuye kore bininj nawu minj Jews ba bu kabirriwoybukwo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Acts 15:1-41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