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nihnjanu bininj biwokbekkani Paul bu benmarneyolyolmi bininj. Kaluk bu Paul bidjalnang mandjad, wanjh bidjalnjilngnang, burrbom bu namekbe bininj woybukwong bu God kabimarnbun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aul wokkihdarrarrhmeng, yimeng, “Yirrolkka dja yimdangimen kundengeyi ke.” Wanjh nungka werrkwerrk djaldolkkang bu djalwohwawohw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birrimirnderri bininj birrinang bu Paul kurduyimeng bimarnbom, wanjh bedda birrikaykahkayhmeng kore kunwokbeh bedberre, dja birriyimi, “Nanih bininj bokenh minj bininj duninjh. Dja bedda wanjh nawu yiman god rerrih benemkoluy kore ngad, kaluk benemkukyimerranj yiman kayime ngad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bedda bindibebbehnang berrewoneng Paul dja Barnabas wanjh kunukka birriyimi yimankek bu bindibebbehkuknani god bokenh nawu Zeus dja Hermes. Kaluk bedda birriyimi bu yimankek nakudji nawu god bedberre nawu ngeyyoy Zeus, wanjh kukyimerranj Barnabas. Dja mak birriyimi bu yimankek god nabuyika bedberre nawu ngeyyoy Hermes, wanjh kukyimerranj Paul. Bu kuninjkunu Paul benmarnewokdi bedberre munguyh yiman kayime god bedberre nawu Her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manbu kunrurrk temple nuye Zeus nawu god bedberre, wanjh darnhrurrkdi kore bininj birrimirnderri. Wanjh bininj nawu priest bihmarnedurrkmirri nawu Zeus benbenemarnekani bulikki dja mannguy, wanjh kurrmi kore kururrkdangmaye kore rurrkmirnderri manrurrkbubuyika. Nungka dja nawu bininj nuye birridjareni bu bindimarnekinjeyi berrewoneng Paul dja Barnab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benemekbe benebokenh apostle Paul dja Barnabas beneburrkburrkbekkang kore bindikuyinjmarnekurduyimeninj berrewoneng, wanjh bedda benebebbehmadjdjalkmarrinj bu benekunikangewarreminj dorrengh, wanjh bedda benerlobmehrlobmeng kore bininj birrimirnderri, dja benekayhmeng duninjh, beneyi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nawu bininj, njalekah ngudda kunu ngurrikurduyime ngarrewoneng ngad nawu bininj deleng yiman kayime ngudda ngurrikukyime! Ngad bu nganemkang kunwok kunmak ba bu ngurrimirrkborledmen kore ngurrimarneboddi nawu nawarre, dja ngurrimarneborledmen kore God nawu nawoybuk dja kahdarrkid. Nawu nungka wanjh nadjalkudji nawu marnbom kaddum, dja mak kurorre, dja mak kurrula dja mak yehyeng rowk nawu nadjalwern kahdi kumek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errngehkenhni God bendjalbawoni bininj nawu birriwarlahkenh bu bedman birridjalkurduyimi kore bedman birridjare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God munguyh kahdjalkurduyime ba bu ngurriburrbun bu nungka wanjh djaldarrkid duninjh. Ngayime nungka ngunwon mandjewk ngudberre kore heavenbeh, dja mak manme ngunwon ngudberre kore nungan ngunmarnebolkname ngudberre kore kadjordmenbeh wanjh kabirribarnemmang, dja mak ngunnjilngmarnbun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ekbe Paul dja Barnabas bindihmarneyimi bedberre, bu bindingurdkeng, wanjh yimankek bindikuyinjmarneboddayi berrewoneng.Bininj Nawu Jews Birribuni PaulActs 14:19-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ja Barnabas Benewam Kore Kunred IconiumActs 14: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yerrehkah yikahwi Jews bininj nawu minj birriwoybukwoyi Jesus wanjh birrimwam kore kunred Antiochbeh dja mak kore kunredbuyika Iconiumbeh. Bedda bindimarnekarreyolyolmi bininj nawu birrimirnderri kore Lystra, dja bindimarnbom bu kabirriyiddung Paul dja Barnabas. Wanjh bedda birrikodjdongi Paul, dja mak birrikukdorrorrkeng birrikukbebkeng kumekbebeh kore rurrkmirnderri, dja birriyimi bu dow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birrimunkekadjungi Jesus bedda birrimirndemornnamerrinj bu Paul yongohyoy kore kumirrk bedberre, dja nungka dolkkang wam durndi kore rurrkmirnderri. Kaluk bu barnangarrabuyikani Paul dja Barnabas benebolkbawong dja benewam kore kubolkkimuk kunred Derbe.Wanjh Paul Dja Barnabas Benedurndi Kore Kerrngehkenh BenerengehreyActs 14:21-2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Paul dja Barnabas benemulewani kunwok kunmak nawu bininj birrihni kunred Derbe, wanjh birriwern bininj bedda birridedjingmey birrimunkekadjungi Jesus. Kaluk benedurndi kore kunred Lystra, dja mak kore Iconium. Kaluk benebalbebmeng kore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umekbe kunred bokenh benewam, bedda wanjh bindiyikang bininj nawu birrimunkekadjungi Jesus bu bindimurrngrayekwongkenh, dja mak bindibidyikarrmi bu munguyh birridjalwoybukwoyi nawu Jesus. Wanjh bedda bindimarneyimeng bedberre, “Ngad wanjh karridjaldjakbekkan kunwern ba bu yerre karringimen kore God kadjalwohrnan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edda bindidjarrngbom bininj bu bindimarnbom bu kabirribebbehwohrnankenh kore yiwarrudj ngarre kubolkbubuyika rowk bedberre. Wanjh Paul dja Barnabas benengurdmeng manme benenguni ba bu bindimarnedanginj yiwarrudj bedberre nawu birriwohrnawohrnani, bu bindikurrmeng kunbid nuye nawu Kawohrnan Rowk, kore bedman birrikangekurrmerr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Paul dja Barnabas benebolkbawong kumekbe kunred dja benewam kore kubolkwarlahbubuyika bolkngeyyoy Pisidia, dja mak benebebmeng benengimeng kunred kubolkkimuk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dda benewam kore rurrkmirnderri bolkngeyyoy Perga, bu benemulewani bedberre bininj birrihni kumekbe, kunwok nuye God. Kaluk bedda benebalyawoyhwam benekoluy kore kurrula kumhyoy bolkngeyyoy Attalia.Paul Dja Barnabas Benedurndi Kore Antioch Ngalengngarre Kubolkkimuk SyriaActs 14:26-2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nebidbom kabbala benedjowkkeng benedurndi kore Antioch. Kumekbe kunred nawu bininj birrihni birrimunkekadjungi Jesus, bu kerrngehkenhni bindidjarrngbom Paul dja Barnabas, bindimarnedanginj yiwarrudj kore God benbenenahnanikenh, wanjh bindimunkeweng bu kabenedurrkmirrikenh. Wanjh Paul dja Barnabas beneyakwong bu kuninjkunu benedurrk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bedda benebebmeng kore Antioch, wanjh Paul dja Barnabas bindikayhmeng bu kabirrimirndemornnamerrenkenh bininj nawu yiwarrudj bedberre. Wanjh bedda bindimarneyolyolmeng rowk kore God benbenemarnekurduyimeng berrewoneng, dja mak kore God benmarnedjareminj bininj nawu minj Jews bu birriwoybukwong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aul dja Barnabas beneyerrkang bu kunkuyeng birridjarrkni birrimekbe bininj nawu birrimunkekadjungi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bedda benebebmeng kore Iconium wanjh benedjalwam benengimeng kunrurrk synagogue manbu Jews bedberre, karohrok bu benekurduyimeng kore Pisidia. Bedda benedjalwokdanginj bu kunmak rowk. Wanjh birridjalwern bininj nawu Jews dja mak bininj nawu Greek kundjen birriwokdi, wanjh birriwoybukwong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yikahwi nawu Jews minj birriwoybukwoyi Jesus, bedda wanjh bindimarnbom bininj nawu minj Jews bu bindiwidnani bedberre nawu birridangerrinj kore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aul dja Barnabas benehdjalni Iconium bu kunkuyeng beneyolyolmeng nawu Kawohrnan Rowk bu minj benekeleniwirrinj bedberre. Bedda bindimarneyolyolmi bu nawu Kawohrnan Rowk kabenkongibunkenh. Dja mak nungka benbenewong kore djareni ba bu benekurduyimi kundulkare dorrengh kore bininj birrihnani wanjh birribalburrbuni kore kunwoybuk duninjh bindihmarneyolyol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mekbe kunred kore birrihni birridangwerrinj nawu bininj. Yikahwi bedda birriraworrinj nawu Jews nawu minj birriwoybukwoyi Jesus, dja yikahwi birribuyika bininj birriwoybukwoni kore nawu apostles bindimarnemulewam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ikahwi bininj birridjareni bindibuyi Paul dja Barnabas bu bindikodjdoyi berrewoneng. Birrimekbe bininj minj birriwoybukwoyi Jesus, bedda wanjh nawu Jews, dja mak nawu minj Jews, dja mak nawu birriwohrnawohrnani kumekbe kun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Paul dja Barnabas benekarrebekkang bu yimankek kabindibunkenh berrewoneng, wanjh bedda benebolkbawong Iconium dja benekelerlobmeng kore kunred bokenh, bolkngeyyoy Lystra dja Derbe, dja mak benewohrewohrey kore kubolkkimuk kunred Lycaonia. Wanjh kumekbe bedda benehdjalweykaweykani kunwok kunmak.Paul Dja Barnabas Benehdi Kore Kunred Bokenh Lystra Dja DerbeActs 14:8-1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re kunred Lystra nakudji bininj nawu nabirlni ningihni, bu djalyidanginj nabirlni dja mak minj rawirawinj.]]></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2026-06-22T02:42:51Z</dcterms:created>
  <dcterms:modified xsi:type="dcterms:W3CDTF">2026-06-22T02:42:51Z</dcterms:modified>
  <dc:title>Bible.com.au: Acts 14:1-28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