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94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angel bimarneyimeng, “Yidjongburrimen kunmadj dja nawu kundengekenh ke.” Wanjh Peter kurduyimeng bu djahdjaldjongburrinj. Wanjh angel biyawoyhmarneyimeng, “Yidjongburrimen nawu kunbonjdjekkenh nawu kunmadj, dja kanmunkekad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angel balbebmeng dja Peter bibalmunkekadjungi yerreh.Kaluk Peter minj burrbuyinj bu woybukkih kurduyimerranj nuye. Kaluk yimankek nungka yimi bukirri nanina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nebalwam beneyurrhkeng nawu nayungkih kumhdi djamun, wanjh benebalwam nabuyika beneyawoyhyurrhkeng djamun, wanjh kaluk benebebmeng kore kururrkdangmayekimuk manbu wirlmurrngyi birridangmarnbom. Wanjh ngalengmandeleng kumdjaldangmarrhmiwam berrewoneng, wanjh benebalbebmeng benewam kore rurrkmirnderri. Bu benebalhrey manbolhkudji, wanjh kumekbe angel bidjalwohbawong nawu Pe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mekbe Peter djalbengdadjmeng bu burrbom. Wanjh marneyimerrinj nungandeleng, “Ngadjalburrbun woybukkih duninjh nawu Kawohrnan Rowk bimmunkeweng ngardduk nawu angel nuye bu nganbebkeng kore Herod nganmarnbom ngahbongdi, dja mak kore nawu Jews bininj birridjareni yimankek bu kunwarre nganmarnekurduyimerrangimeninj.”Peter Wam Bebmeng Kore Bininj Nawu Birrimarnedi Yiwarrudj NuyeActs 12: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Peter wohburrbom wanjh nungka wam kore kunrurrk ngalengngarre Mary ngalbu ngalbadjan nuyeni John nawu mak birringeybuni Mark. Bu kunmekbe kururrk wanjh birriwern bininj birrihni dja mak birrihdjaldi yiwarrud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Peter kumhdangdongohdoy kore kuberrkkah kumhdi. Kaluk kumekbe ngalyawkyawk ngalbu durrkmidurrkmirri ngeyyoy Rhoda, kumwam bu karrangnan nangale nawu kahdi kore kururrkdangma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leng biwokburrkburrkbekkang yiman Peter kumwokdanginj. Dja ngaleng minj bimarnedangmarrhmayi, dja wanjh djalkangebarrhmeng bu wernhnjilngmakminj duninjh. Kunmekbekenh kunu minj burrbuyi bu dangmarrhmayi. Dja ngaleng werrk djaldurndi kore birrihmirnderri dja benmarneyimeng, “Nawu Peter kamhdi kore kuberrk kore kururrkdangma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edda birrimarneyimeng ngalmekbe ngalyawkyawk, “Njale bu yihbengwarrmen.” Dja ngalengman munguyh bendjalmarneyimi bu kunwoybuk. Wanjh bedda birriyawoyhmarneyimeng, “Kunubewu angel nuye yinang kumh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ter kore kumhdi munguyh kumhdjaldangdongi. Kaluk burrk dja birrimarnedangmarrhmey nuye, dja birridjaldarrkidnang Peter wanjh birridjalkangebarrhmeng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wanjh benngurdkeng kunbidbewi nuye, dja benmarneyolyolmeng bu nawu Kawohrnan Rowk bibebkeng kore prisonbeh. Wanjh benmarneyimeng, “Ngurrbenmarneyimen nawu James dja mak birribuyika nawu kabirriwoybukwon Jesus bu kuninjkunu kurduyimerranj ngardduk.” Wanjh kumekbe Peter benbawong dja wam kubolkbuyika.Bu King Herod DowengActs 12: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King Herod Agrippa Bendungi Bininj Nawu Jesus BirriwoybukwoniActs 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barrhbom nawu djamun birriwernhnjilngwarreminj duninjh bu minj birriburrbuyi bu baleh bimarnekurduyimerranj Pe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benmunkeweng birribuyika djamun bu birriyawani Peter, dja minj birringalkemeninj. Wanjh Herod bendjawahdjawam bedberre, wanjh bendjurrkkang nawu birribuyika bininj nuye dja bindidjalbom birrimekbe djamun nawu birrirurrknahnayi kore Peter ni.Kaluk burrk King Herod wabmeng kore kunred Judea dja balwam bewh kuredkimuk Caesarea, dja kumekbe ningihni w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kunmekbeni King Herod bennjirrhmiwoni bulkkidj duninjh nawu birrihni kunred bokenh bolkngeyyoy Tyre dja mak Sidon. Wanjh bininj nawu birrihni kumekbe kunred bokenh birrimirndeyorrmeng kabirrinan kore King Herod ningihni. Bu kumekbe birribebmeng bedda wanjh birrimey birriyingkihwokdanj nakudji bininj nawu ngeyyoy Blastus. Kaluk nungka bimarnedurrkmirri dja bibidyikarrmi nawu King Herod, wanjh nungka karremakwam bu kabenewokdi King Herod bu kabenbidyikarrmekenh birrimekbe bininj. Bedda birrimarnedjareni Herod bu ngurdmeninj kore benhdungi ba bu bedda birrimayi manme kore nungkahb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kumekbeni kumhrey kunbarnangarrakuken ngarre bu yimerranj, wanjh King Herod djongburrinj nawu madjmakkaykenh duninjh, dja yerrkang kore bolkkuken king kabirrihni, wanjh benmarneyolyolmeng bininj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bedda birribekkang wokdanginj, bedda birrikaykahkayhmeng kore kumirrk nuye, “Nahni wanjh nawu god wokdanj kadberre, bu minj nungka djal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mekbe birrimarneyimeng, nawu King Herod minj biburlumeninj God, wanjh nawu angel nuye nawu Kawohrnan Rowk bibom, bimarnbom dulkkihngalmeng kunkimuk, dja yolk nawern bebmerrinj bihdarrkidkanjnguni, wanjh yerre baldow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God nuye kunwok djahdjalwarlahmeni kumekbe kore birriwarlahkenh bininj birrih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 Barnabas dja Saul beneyakwong benedurrkmirri kore Jerusalem, wanjh benedurndi kore Antioch. Benekang John nawu Mark ngeyyoy bu birridjarrkw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yimekbeni King Herod dedjingmey bendungi dja benbuni yikahwi nawu bininj birrikodjkulumakni yiwarrudj bedberreni, dja benkurrmeng kore pri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nmarneyimeng nawu djamun nuye bu birribom James mandjawakyi, dja birribom doweng. Namekbe nawu John benedang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od bennang bu nawu Jews bininj birrinjilngmakminj bu kuninjkunu kurduyimerranj nuye James. Wanjh kunmekbekenh kunu Herod benmunkeweng bininj birridarrkidmey Peter warridj. Bu kuninjkunu wanjh ngalengngarreni mulil birrikarrmi kore birringuni manlodweleberrk manbu minj karrmeninj mankuklurlmi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Herod nuyeni bininj birrimey Peter birrikang prison bindibalbidkenwong nawu sixteen djamun bu birrinahnani. Kaluk bedda birrimirndebebbehdi kunkarrngbakmeng bininj. Herod djareni bikarrmeninj Peter kaluk bu bularrbuyindanj mulil birrikarrmeninj manbu God kunkareni bendarrkidbawonikenh bininj nawu Jews. Kaluk Herod djareminj bibebkeyi yerrekah bu bidjadmeninj kore kumirrk bedberre bininj nawu birrimirndewern.Angel Bibebkeng Peter Kore PrisonbehActs 12:5-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djahdjalrurrkkendi kore prison, dja birribuyika bininj nawu birrikodjkulumak wanjh birridjalmarnedi yiwarrudj kore kururrkbuyika birrimirnderri, bu birridjawani God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darnkih kumhyimerrangeni bu Herod kabidjadmekenh Peter, kaluk kumekbe kukakni nungka keyohkeyoy kore prison bu dukkayindi wirlmurrng chain bokenh. Kaluk nawu djamun bokenh djarrirn djarrirn benebebbehmarnedi, dja nawu birribubuyika djamun birridangnahnani kore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djalmekbe angel nawu Kawohrnan Rowk nuye djaldanginj kore prison kururrk, dja kumdjalrurrkwolkang. Nawu angel bidjurlhmeng Peter, dja bimarneyimeng, “Yimdolkka werrk!” Wanjh nawu wirlmurrng chain berlduberldukkayindi wanjh nakka djalyerrhmeng ngalengmandeleng.]]></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2026-06-19T14:04:33Z</dcterms:created>
  <dcterms:modified xsi:type="dcterms:W3CDTF">2026-06-19T14:04:33Z</dcterms:modified>
  <dc:title>Bible.com.au: Acts 12:1-25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