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5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kunwok kumyawoyhwokdanj kaddumbeh bu nganmarneyimeng, ‘God marnbom nanihnjanu mayh bu kukmak rowk, dja ngudda wanjh yuwn bu yiyawoyhwarrew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uhni nganmarnekurduyimerranj bu danjbikkah, wanjh manbu manburrba balyawoyhdelengdurndi kore kaddum dja mayh nawarre warridj.”]]></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undjalmekbe yerreh birridanjbik bininj wanjh birrimdanginj kore kunrurrk ngahyoy. Kaluk bininj kore Caesarea bindimunkewe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Namalngmakkaykenh nganmarneyimeng, ‘Ngurridjarrkray birrimekbe bininj, dja yuwn bu yibendjalwarrewe.’ Wanjh ngarridjarrkwam, dja mak nawu naninjanu six bininj nawu bolkkime ngarridi, wanjh nakka ngarridjarrkwam bedda dorrengh kore kunrurrk nuye nawu bininj ngeyyoy Corneli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nungka Cornelius nganmarneyimeng ngadberre bu binang angel dingihdi kore kururrk nuye. Wanjh namekbe angel bimarneyimeng, ‘Yibenmunkewemen ke bininj kore Joppa ba bu kabirrimang nawu bininj kangeyyo bokenh kunngey Simon dja Peter, bu nungka wanjh kamre ngunmarneyolyolme ngudber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nungka wanjh kayolyolme ngudberre bu God ngundjarrkngehke ngudda dja nawu ke namud rowk.’ Kuhni wanjh angel bimarneyimeng nawu Corneli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ngaye ngarredjingmey bu ngabenmarnemulehwani Cornelius dja mak nawu nuye namud, dja bu ngabalwokdi bedberre, wanjh nawu Namalngmakkaykenh kumkoluy kumwam bedberre, yiman yimi ngad kanmarnekurduyimerranj kadberre bu kerrngehkenh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 kunmekbe wanjh ngaye ngabalwohburrbom kore nawu Kawohrnan Rowk yolyolmeng kadberre, bu yimeng, ‘Nungka John benkukdjuhkeyi bininj kore kukku, dja ngudda ngurrikodjdjuhme kore Namalngmakkayken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oybukkih, God benwong Namalngmakkaykenh bu kadjalrohrok yiman kayime ngad kanwong kadberre bu karriwoybukwong Jesus Christ nawu Kawohrnan Rowk. Wanjh kunmekbekenh ngaburrbom bu God durrkmirranj bedberre. Dja minj mak ngaye ngarrenghkemeninj God kore nungka kurduyimeng bedberre.” Kuhni bu Peter benmarnekarremulewarrinj bedbe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bedda birriwokbekkani kore Peter mulewarrinj, wanjh minj birriyawoyhyolyolmeninj, dja birridjalburlumeng God. Wanjh birriyimeng, “Wanjh kadjalmak bu God kadjare bininj nawu minj Jews bu kabirrikangeborledme nuye ba bu kabirridarrkid munguyh kore nungka.”Bininj Nawu Birrihni Kore Kunred Antioch Birribekkang Kunwok kunmakActs 11:19-24]]></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ter Benbengdayhkeng Bininj Kore Jerusalem Bu God Woybukkih Kabenngehke Bininj nawu Minj JewsActs 11:1-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unmekbe bolkyimi bu nawu Stephen birribom, wanjh kunyid kumbebmerrinj bedberre nawu birriwoybukwoni Jesus. Wanjh kunmekbekenh kunu birribebbehmirndeyarlahyarlarrmeng dja birriwam djarreh kore kubolkbubuyika. Yikahwi birriwam kubolkkimuk Phoenecia, dja mak birribadmirndebuyika birriwam kore manyunkurr kabolkngeyyo Cyprus, dja mak birribadmirndebuyika birriwam kore kunredkimuk Antioch.Bu birrirey wanjh bedda bindidjalmarnemulewani God nuye kunwok bedmandeleng birridjalkudjiwi bininj nawu Jew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yikahwi birrimekbe bininj nawu birrimdolkkang kore manyunkurr kabolkngeyyo Cyprus, dja mak kubadbolkbuyika kunbolk Cyrene, wanjh kaluk birriwam kunred kabolkngeyyo Antioch dja bindimarneyimeng bininj nawu minj Jews nawu Greek kunwok birriwokdi bu bindimarneweykani kore birriyolyolmeng kunwok kunmak manbu Jesuskenh nawu Kawohrnan Row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nawu Kawohrnan Rowk benbidyikarrmeng bu kuninjkunu birrimulewani, wanjh birridjalwern bininj nawu minj Jews bu bindibekkang, wanjh bedda birridjaremulewarrinj nuye nawu Kawohrnan Row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ininj nawu birrikodjkulumakni yiwarrudj bedberre birrihni kore Jerusalem, wanjh bindiwobekkang bu kuninjkunukenh, wanjh bedda birrimunkeweng Barnabas bu wam bennang bininj nawu benmarnekurduyimerranj nawu birrihni kore Antioc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Barnabas wanjh namakni dja mak kukbarlmiyindi Namalngmakkaykenh bu biwernhwoybukwoni God.Bu nungka bolkmey Antioch wanjh bennang bu God bendjalkongibom bininj nawu minj Jews, dja wanjh djalwernhnjilngmakminj dja benbengyolyolmi. Bu benmarneyimeng bedberre, “Yuwn bu ngurriwarnyakmulewarren, dja ngurridjalwokmarrkma dja ngurridjalwoybukwo nawu Kawohrnan Rowk.” Wanjh birridjalwern bininj birrimarneborledmeng birrimunkekadjuy nawu Kawohrnan Rowk.Barnabas Bingalkeng Nawu Saul Dja Bikang Kore Kunred AntiochActs 11:25-26]]></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yerrekah Barnabas wam kore kunred kunkimuk kabolkngeyyo Tarsus bu biyawani nawu Sau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Barnabas bingalkeng Saul dja bimyirrurndi kore kunred Antioch. Bu kunmekbe wanjh beneyerrkang mandjewk nakudjini, bu bindibengyolyolmi bininj nawu birrikodjkulumakni yiwarrudj bedberre. Bu munguyh bindibukkabukkani nawu birriwern bininj.Kore kumekbe kunred Antioch wanjh kerrngehkenhni bu birriwern bininj bindingeykurrmeng bininj nawu birrimunkekadjungi Jesus bu “Christians”.Agabus Nawu Prophetni Benmarneyolyolmeng Bininj Kore AntiochActs 11:27-30]]></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luk kunmekbe bolkyimi yikahwi nawu prophet birrikang Jerusalembeh wanjh birriwam Antioc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akudji prophet bininj nawu ngeyyoy Agabus, dolkkang Namalngmakkaykenh bibidyikarrmeng bu wokdanginj. Wanjh yimeng, “Kuhni bu kakarrerayekmen kadberre nawu karrimirndewarlahkenh bininj nawu karrihni kubolkbubuyika rowk kore nawu Romans bininj kandiwohrnawohrnan, dja wanjh manme kayakayakmen rowk kadberre.” Kuhni bu Agabus nawu prophet yimeng. (Kaluk yerrekah wanjh woybukkih yimerranj bedberre bu nawu Claudius wohrnawohrnani kumekbe kun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Wanjh nawu birrimunkekadjungi Jesus kore Antioch birrikarremarnburrinj bu bindibidyikarrmeninj nawu birribuyika bininj nawu birriwoybukwoni Jesus kore birrihni kunred Judea. Dja mak bindimarnemunkeweyi kunwardde nawern bu bindibebbehbidyikarrmi bedberre. Bu bedda rowk birribebbehkurrmeng kore birribebbehkukkarrmi. Wanjh bedda bindikukwong Saul dja Barnabas bu benekukkang bindikukwong dabborrabbolk kore nawu yiwarrudj bedberre bininj nawu birrihni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wu apostles dja mak birribuyika bininj nawu birriwoybukwong Jesus kore Judea, bedda bindiwobekkang bininj nawu minj Jews bu birriwokmarrkmey God nuye kunwo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Peter dja mak bininj nawu birridjarrkwam, wanjh birribebmeng kore Jerusalem. Kumekbe birrilakkayen bininj nawu birriwoybukwong Jesus wanjh birridungi nawu Pe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dda birrimarneyimeng, “Njalekenh ngudda yibenyikang bininj nawu minj birrilakkayen, bu ngurringimeng kurrambalk bedberre dja mak ngurridjarrknguneng man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Peter benmarnekarreyolyolmi bu benbukkang njalehnjale rowk bu kurduyimerran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Wanjh benmarneyimeng, “Bu ngaye ngahdi kore kunred Joppa, kaluk kumekbe ngahdi yiwarrudj wanjh ngawaralnani yiman manburrba kumkolungi kaddumbeh kore heaven. Wanjh kumdjaldarnhkolungi darnkih kore ngaye. Wanjh ngaroyhmeng bu nganang mayh nadjalwern nawu nabang dja mak nawu kelebuk, dja mak nawu kawakewake dja mak nawu wel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ngaye ngabekkang kunwok nganmarnewokdanginj bu nganmarneyimeng, ‘Yirrolkka Peter, yibu mayh ba yingun.’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ngaye ngayimeng, ‘Aba burrkyak, nawu Yiwohrnan! Ngaye minj korroko nganguyi nawu nanihnjanu mayh kukbubuyika dja kore mankarre kahyo ngadberre minj ngarringun nawu nawarre mayh.’]]></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2026-06-25T12:40:27Z</dcterms:created>
  <dcterms:modified xsi:type="dcterms:W3CDTF">2026-06-25T12:40:27Z</dcterms:modified>
  <dc:title>Bible.com.au: Acts 11:1-30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