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Cornelius benwernhbengyolyolmeng rowk wanjh yerre benmunkeweng birriwam kore kunred Joppa.God Biwaralbukkang Bu Bibengdayhkeng Nawu PeterActs 10:9-2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nbarnangarrabuyikani birrimekbe bininj birribebmi darnkih kore Joppa, wanjh bu kundjalmekbeni bolkyimi Peter nungan bidbom kukodjrurrk bu dingihdi yiwarrudj kore kururrk. Kaluk kumekbe bolkyimi kunbarnangarrabur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u nungka dingihdi yiwarrudj bekkarreni marrwedoweng, dja djareni manme. Kaluk nawu birridjarrkyoy bu bedda birriboyenmarnemarnbuni manme, bu nungka kumekbe ningihni, wanjh waralwaralnani kumim nuye. Minj keyuwirrinj dja yiman bukirriyo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nungka nang kaddum heaven kumdangmarrhmiwam, dja kumkolungi yiman kayime manburrba nakimukkenh kore kumirrk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mekbe manburrba dahkendi mayh nawern nakukbubuyika, dja mak nawu kahwakerren, dja yika nawu wel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Peter wokbekkang bimarnewokdanj nuye, bu bimarneyimeng, “Yirrolkka Peter, dja yibu nawu mayh ba ying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Peter biwokmey, yimeng, “Burrkyak, ngudda nawu Yiwohrnan. Ngaye kunu minj nganguyi korroko nanihnjanu mayh nawu kukbubuyika rowk, dja kore mankarre kahyo ngadberre minj ngarringun nahni nawu mayhbubuyi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iyawoyhmarnewokdanj, bimarneyimeng, “God nungka marnbom nahni mayh kukmakmak, dja yuwn bu ngudda yihwarrew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kuninjkunu danjbikkah bimarnekurduyimerranj nawu Peter, dja nawu manburrba mayh dorrengh dahkedahkendi wanjh delengdurndi kore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kuninjkunu Peter djahdjalburrbuni kore baleh kab kakarremenmenyime kore waralnang, wanjh birrimekbe bininj birridanjbik nawu Cornelius benmunkeweng birrimwam birrirurrkngalkeng manbu Simon nuye kunrurrk dja birridanginj kore kururrkdangma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gel Bimarnewokdanginj CorneliusActs 10: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irrikayhmeng bindidjawam bininj kumekbe, “Yiddok bininj nawu kunngey bokenh Simon Peter kondanjkunu kah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Peter kaddum djahdjalbarndi kukodjrurrk, balhburrbuburrbuni kore waralnang kerrngehkenh, wanjh nawu Namalngmakkaykenh bimarneyimeng, “Yina. Birridanjbik bininj ngundihyawan ngudd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h, yikolu kanjdji kurorre, ba bu ngurridjarrkre bedda dorrengh nawu ngundihmadbun. Kaluk yuwn bu yikangemarrkwarre, dja ngaye wanjh kunmekbekenh ngabenmunkeweng kore ngudd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Peter kumkoluy kore kaddum kumhbarndi, dja benmarneyimeng, “Ngaye wanjh namekbe bininj nawu kandihyawan. Dja njalekenh ngudda ngurrimw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rrimekbe bininj birriwokmey, birrimarneyimeng, “Cornelius nawu kabenmarnewohrnan djamun birriwern, wanjh nungka nganmunkeweng ngadberre. Bu nungka wanjh namak bininj dja mak kabiwokmarrkmang God. Birriwern bininj nawu Jews, wanjh bedda rowk kabirridjalmakwan. Kaluk nawu God nuye angel namakni, wanjh bimarnewokdanj nawu Cornelius dja bimarneyimeng, ‘Yimka nawu Peter kore ngudda ke kunrurrk, ba bu yiwokbekkan ngunmarneyime.’ Wanjh kunmekbekenh Cornelius nganmunkeweng ngadbe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ninjkunu Peter benwokbekkang birrimarneyimeng wanjh nungka benkimey dja birridjarrkyonginj. Wanjh bu kumkabel yimerranj Peter birridjarrkwam birrimekbe bininj, dja mak yikahwi nawu birriwoybukwoni Jesus nawu birrikang Joppa birridjarrkwam bedda dorrengh.Nawu Birriyungkih Bininj Nawu Minj Jews Birriwoybukwoyi JesusActs 10:24-33]]></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kunkodjkebuyikani bedda birribebmeng kore Caesarea, dja wanjh nawu Cornelius benyingkihkebrokmadbuni bedberre. Nungka wanjh benyingkihmornnameng kunrurrk nuye nawu nuye namud dja mak nawu djawirna duninjh nu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Peter kumngimeng kore kunrurrk birrihni, wanjh Cornelius bimarnemankang kore kurrenge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Peter birrolkkayhweng kore bimarnemankang, dja bimarneyimeng, “Yirrolkka. Dja ngaye kunu djal bininj yiman kayime ngudd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Peter dja Cornelius benebalhwokkihyingimeng kore kururrk, kaluk kumekbe kururrk Peter benmirndenang birriwern bininj bu birriyingkihmirndemornnamerrinj nuy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mekbe kore kunred bolkngeyyoy Caesarea, nakudji bininj ni nawu ngeyyoy Cornelius. Kaluk nungka benmarnewohrnani djamun nawu birrikang Rome kore kubolkkimuk Ita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ungka yimeng bedberre, “Ngudda bininj nawu minj Jews, ngurriburrbun manu mankarre kahyo ngadberre nawu Jews bininj, manbu kahyime minj karriraworren ngudda nawu minj Jews, dja mak kahyime minj mak ngad ngundiyikan ngudberre. Dja bonj. Ngaye wanjh ngamdjalwam bolkkime bu karriraworren. Kaluk God nganwernhbukkang bu minj nangale bininj ngawarrewe bu ngayimerren wardi God kabiwarrewe dja nawa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mekbekenh kunu bininj ngandikimey, bu minj ngabendangwemeninj. Mah wanjh, kandimarneyimen mandjad ba ngaburrbun njalekenh ngudda kandikayhmeng ngamwa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Cornelius bimarneyimeng nawu Peter, “Bu kunkarrngbakmengni kunkodjke ngaye wanjh ngahdi yiwarrudj kondanjkunu kore kururrk ngardduk. Kaluk kuninjkunu dungyimi wolehwolehni bu danjbikni kundung. Wanjh kundjalmekbeni bininj kumhdi kore kumirrk ngardduk nawu madjkukbelebami djongbuyind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nganmarneyimeng, ‘Cornelius. God ngunwokbekkang bu yihdi yiwarrudj, dja mak ngunnang bu yihbenkukwoni kunwardde nawu birrimarladj bininj, wanjh kumekbekenh kunu God ngunhburrbun ngudd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ah wanjh, yibenmunkewemen bininj nawu ke kabirrire kunred Joppa ba bu kabirrimang dja kabirrimyirrurnden Simon nawu kabirringeybun kunngeybuyika Peter. Kaluk nungka kabenehdi Simon nawu kunkulah kamarnbumarnbun, nawu darnkih kurrula kahredd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uninjkunu angel nganmarneyimeng, wanjh kunu djalwerrkni ngabendjalmunkeweng kore ngudda, wanjh kunu kundjalmak bu ngudda yimwam. Wanjh bu bolkkime ngarridjarrkmirnderri kore kumirrk nuye God, ba bu ngarribekkan kunwok manbu nawu Kawohrnan ngunmarneyimeng bu kanmarneyimekenh ngadberre.”Peter Benmarneyolyolmeng Bininj Nawu Minj JewsActs 10:34-43]]></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Peter dedjingmey wokdiwokdi, bu benhmarneyimi, “Wanjh bolkkime ngaye ngawohburrbun bu woybukkih duninjh God minj nangale kabenwidnan bininj nawu djenbubuyika kore kubolkbubuyikabe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ungka kabenmakwan bininj rowk nawu kabirrimarnekele dja mak kabirrikurduyime kore kunmak nuy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gurriburrbun bu God benmarnewokmunkeweng bininj nawu Israel benkebmawahmeng. Kaluk maninjmanu kunwok kunmak kayime bu Jesus Christ wanjh Kawohrnan Rowk kore birrimirndewarlahkenh bininj dja nungka kanwon kunmodmikenh kadber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mak ngurriburrbun bu baleh yimerranginj kore kubolkwarlahkenh Judea. Bu dedjingmey kore Galilee bu John benmarneyolyolmi bininj kunmekbe birrihni ba bu kabirrikodjdjuhmi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rnelius dja nawu nuyeni namud bedda birrimakni dja birriwokmarrkmangi God. Nungka benkukwoni nawern kunwardde nawu birrimarladj bininj, dja mak dingihdi yiwarrudj bu kunbarnangarra row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mak ngurriburrbun nawu Jesus kumdolkkang Nazarethbeh, dja God bikodjdelhkeng Namalngmakkaykenh dja kundulkarre dorrengh. Wanjh nungka rengehrey kore kubolkbubuyika bu kurduhkurduyimi kundjalmak, dja benmarnbuni bininj nawu Namarnde Duninjh benhbongkarrmi. Dja God bibidyikarrme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gad nawu Jews bininj wanjh ngarrihnang kundjalwern bu Jesus kurduhkurduyimi kore ngadberre kunbolk dja mak kore kukadjeh Jerusalem. Dja kunmekbe wanjh bininj birribom Jesus bu birrikukbarnnameng kore kundul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unu bonj, dja bu kunbarnangarra danjbik, wanjh God biyawoyhdolkkayhweng Jesus kore dowengbeh dja mak benyawoyhkukbukkang birriwarlahkenh bininj ba bu birridarrkidna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inj birriwernniwirrinj bininj rowk birrinayinj Jesus bu yawoyhmimbiminj, dja wanjh God ngandjaldjarrngbom ngad bu ngarridarrkidnang bu yawoyhdarrkidminjbeh. Ngad wanjh ngarridjarrkbonguni dja ngarridjarrknguni manme Jesus dorrengh bu yawoyhdolkkang kore kundowiken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od wanjh nganwokrayekwong ngadberre bu ngarrire ngarrbenmarnemulewan birriwern bininj bu woybukkih Jesus nakka nadjalkudji nawu God bidjaldjarrngbom ba bu kabendjadmekenh bininj rowk, nawu kabirridarrkiddi dja mak nawu birridowerrinj.”]]></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irriwern bininj nawu prophets birriyingkihmulewani kunwoybuk dorrengh nuye nawu Jesus. Kaluk birrimulewani bu birriyimi, ‘Bu nangale bininj nawu kabiwoybukwon, wanjh nakka God kabimarnebengmidjdan kunwarre nuye kore kunngey Jesus.’ ”Namalngmakkaykenh Benbarrkbom Bininj Nawu Minj JewsActs 10:44-48]]></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6 ]]></a:t>
            </a:r>
            <a:r>
              <a:rPr lang="en-US" b="1" sz="3000" spc="0" u="none">
                <a:solidFill>
                  <a:srgbClr val="000000">
                    <a:alpha val="100.00%"/>
                  </a:srgbClr>
                </a:solidFill>
                <a:latin typeface="Calibri"/>
              </a:rPr>
              <a:t><![CDATA[Bu Peter balhwokdi bu benmarneyolyolmi, wanjh Namalngmakkaykenh kumkoluy kore birriwern bininj rowk nawu birrihwokbekkani kunwok kore Peter benmarneyimeng, dja benmarnbom ba bu birriwokdanginj kunbubuyika kunwok dja birriburlumi God. Wanjh nawu bininj birrimdjarrkrey Peter nawu birriwoybukwoni Jesus, kaluk bedda bininj nawu Jews, dja bu bindibekkang wanjh bedda birridjalkangebarrhmeng bu bindinang birrikukbarlmikendi Namalngmakkaykenh dorrengh bininj nawu minj Jew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Peter benmarneyimeng nuye bininj nawu birridjarrkwam, “Minj nangale mak kabenngurdke birrimekbe bininj bu kabirrikodjdjuhme kukku. Wanjh bedda birridjalmey Namalngmakkaykenh yiman kayime ngad nawu Jews bininj.”]]></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anjh Peter benmarneyimeng bininj nuye bu kabindikodjdjuhke birrimekbe bininj nawu Cornelius birridjarrkni kore kunngey nuye Jesus Christ. Kaluk yerrekah wanjh bedda birriyidjawam Peter bu kabirribalwohni bu wak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bu balwolehwolehminj bu kundung danjbik yimerranj, wanjh Cornelius waralnang. Bu yiman yerreh bihwaralnani nawu angel kumhdjaldi. Wanjh nawu angel bingeybom, yimeng, “Corneli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Cornelius keleminj duninjh bu bidjalwernhkuknang nawu angel, wanjh bidjawam, yimeng, “Nawu yiwohrnan, njale yidjare?” Wanjh nawu angel bimarneyimeng, “God ngunwokbekkang bu yidjawamkenh bu yihdi yiwarrudj, dja mak ngunnang bu yihbenkukwoni kunwardde nawu birrimarladj bininj, wanjh kumekbekenh kunu God ngunhburrbun ngudd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h wanjh, yibenmunkewemen bininj nawu ke kabirrire kunred Joppa ba bu kabirrimang dja kabirrimyirrurnden Simon nawu birringeybuni kunngeybuyika Pe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ungka kabenehdi nabuyika bininj nawu kangeyyo Simon nawu kahreddi darnkih kore kurrula. Nungka wanjh kunkulah nawu mayhbeh kamarnmarnb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angel bibawong Cornelius wanjh nungka benbenekayhmeng bininj bokenh nawu benemarnedurrkmirri nuye, dja mak nabuyika bininj nuye nawu djamun, dja nahni bininj biwokmarrkmangi Go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2026-06-25T11:15:32Z</dcterms:created>
  <dcterms:modified xsi:type="dcterms:W3CDTF">2026-06-25T11:15:32Z</dcterms:modified>
  <dc:title>Bible.com.au: Acts 10:1-48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