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mekbekenh yimankek karrbenbidyikarrmeninj bedberre nawu kabirrimarnedurrkmirri nawu Kunwoybuk, ba bu kunukka karriyimerrangimeninj bu ngad warridj karridjarrkdurrkmirriwirrinj nuye.Ngabenbeneyolyolme Nakudji Nawu Nawarre Bininj Dja Mak Nabadbuyika Nawu Namak3 John 9-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bimbom nahni djurra bedberre bininj nawu yiwarrudj kabirrikarrme, dja nakudji bininj nawu kangeyyo Diotrephes, nungka minj nganwokbekkayi, dja kadjaldjare nungan kahdjalkukdokmihwe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ngaye ngamre, wanjh ngabenmarnewohmulewan birriwern kore baleh nungka kakurduyime. Nungka wanjh kabendjalkowe ngadberre bu kunyid dorrengh. Dja mak kunbuyika kunwarre kayime, bu minj kabenkimang birribuyika bininj nawu karridangerrinj kore Jesus. Yikahwi birribuyika bininj birridjareni bindikimayi birrimekbe nawu karridangerrinj bininj, dja Diotrephes benngurdkeyi, dja benburriweng kore yiwarrudj be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dda ngarrdabbolk, nawu ngaye marnedjare, yuwn mak yibalngunjdjikan nawu kunwarrekenh. Djal kore kunmakkenh yiwernhngunjdjika. Bininj nawu kabirrikurduyime kunmak, nakka wanjh God nuye bininj. Bininj nawu kabirridjalkurduyime kore kunwarre ngarre, wanjh nakka minj birridarrkidnayinj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nabuyika bininj nawu Demetrius, nakka wanjh namakni. Birriwern bininj kabirrimarnekarremakwan. Dja nungka wanjh kadjalkarrme kore kunwoybuk. Ngad warridj ngarrikarremakwan, dja ngudda ngurriburrbun ngad minj ngarrikurren.Ngaye Ngadjare Djahwon Ngudberre3 John 13-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wanjh ngakarrme kunwern kore minj marnebimbuyinj ngudberre, dja minj ngadjare kore djal djurra ngabimb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gayeman bu ngadjare werrk ngambalhre bu ngarrkebnarren ba bu ngarrwokdi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djare God nungan ngunwon kunmodmikenh nuye. Nawu djawirna ngabenkarrme kondah wanjh ngundimarnewokmunkewerren. Kaluk yibenbebbehmarneyime kore ngabenmarnewokmunkewerren bedberre nawu djawirna ngarr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Ngayolyolme Manbu Kunwoybukkenh3 John 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John nawu ngawohrnan yiwarrudj ngarre, wanjh marnebimbun nahni djurra ke, ngudda Gaius, nawu marnedjareminj. Ngaye wanjh marnedjare bu kunmekbekenh kore ngarrdjarrkburrbun kunwoybuk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marnedjare ngudda nawu ngarrdabbolk. Ngaye wanjh marnedi yiwarrudj ba bu kamak yini, bu minj yidjakngalme, dja mak kunmak ngunmarneyimerran munguyh. Ngayingkihburrbun ngudda bu yidjalkangem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wanjh ngawernhnjilngmakminj bu yikahwi nawu karridangerrinj kore Jesus bu birrimwam ngundimulewam birriyimeng bu yiwernhkarrme manbu kunwoybuk, dja kore yidjalkurduyime munguyh bu kunwoybuk dorren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ye kuhni ngabekkang nawu wurdwurd ngardduk bu kunwoybuk kabirrikarrme, wanjh ngandidjalnjilngmarnbun duninjh. Kunmekbekenh kunu nganjilngmak. Minj njale mak nganwernhnjilngmarnbun.Nawu Karridjarrkdabbolk3 John 5-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dda ngarrdabbolk nawu marnedjare, ngaburrbun ngudda munguyh ngurrbenbidyikarrme birribuyika nawu karridangerrinj kore Jesus, dja nawu mak minj ngurrbenkukburrbun. Kuhni kamak rowk bu ngurrikurduyime kore God kadj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mekbe bininj ngandimarneyimeng ngaye dja mak nawu yiwarrudj ngarridjarrkre bu ngudda yibenmarnedjareni birribuyika bininj. Bedda wanjh ngundimyikang ba bu yibenbidyikarrme bu baleh kore kabirriwohrewohre. Kunukka wanjh kundjalmak duninjh kore God kanjilngm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ngudda ngurrbennahnani nahni bininj nawu kabirrihwohrewohre kore kunngey nuye Christ. Bedda minj bindimarnedjareniwirrinj bu birribuyika bininj nawu minj kabirriwoybukwon Christ bu bindibidyikarrmeninj bedberr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2026-06-04T21:55:15Z</dcterms:created>
  <dcterms:modified xsi:type="dcterms:W3CDTF">2026-06-04T21:55:15Z</dcterms:modified>
  <dc:title>Bible.com.au: 3 John 1:1-15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