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kundjalkudji ngaye ngahmadbun manbu kunbarnangarra bu Christ Jesus nawu Kawohrnan Rowk kamre bu kandjadme karridjalwarlahkenh bininj. Nungka wanjh kandjadme kore mandjad duninjh. Wanjh kumekbe nungka nganmarneyime bu ngaye ngamak kore nungka, dja kunukka wanjh nganwon nawu yiman crown ngakodjdjongbuyindi. Minj ngaye ngadjalkudji nganwon, dja mak birriwern bininj nawu kabirridjare wernkih duninjh bu kabirrinan nungka kambebme.Ngaye Paul Bu Ngamulewarren2 Timothy 4:9-1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rdi kab yimray werrkwerrk ba bu ngarrkebnar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hni bininj nawu Demas nakka nganwohbawong dja wam Thessalonica. Nungka kadjaldjare njalehnjale nawu kondah kurorrewaken. Dja nabadbuyika bininj nawu kangeyyo Crescens, nakka wanjh wam kore kunbolk Galatia. Dja mak Titus wam kore kunbolk Dalmat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awu Luke wanjh nakka nadjalkudji nganehdjarrkdi kondah. Dja mak yima nawu Mark dja yimka. Ngunemdjarrkray ba nungka nganbidyikarrme bu kuninjkunukenh ngahdurrkm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ngamunkeweng nahni bininj nawu Tychicus, dja wam kore kunred Eph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yimre, yimka wurd kunmadjkuyeng ngardduk nawu kumekbe ngayibawong bininj kangeyyo Carpus kore kunred Troas. Dja mak yimka nawu djurra ngardduk kore kabimbuyindi. Nakudji djurra nawu kahdordi dja mak ngadjare nabadbuyika djurra nawu birrimarnbom parchment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kunbuyika marneyime. Ngudda yiburrbun Alexander nawu kahdurrkmirri kore wirlmurrngkenh. Nakka wanjh kunkimuk kunyid marnbuni ngardduk. Kaluk God nungan kabikarremulewan nahni bininj kore baleh nungka nganmarnekurduyim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wanjh yinahnarrimen bu nungka ngunmarnebebme. Nungka kadjare kangurdke kunwok kunmak kore ngarryolyol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kerrngehkenhni ngaye ngakandenamerrinj bu ngabenwokdurndiweng birriwarre bininj nawu ngandiwelengnameng, wanjh ngaye ngadjalkudjini. Dja bininj bu ngayekenh minj nangale mak nganbidyikarrmeninj. Dja bedda wanjh ngandibawong birrikelerlobmerrinj. Wanjh ngadjaldi yiwarrudj bu God kaluk kabenmarnebengmidjdan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galeng nawu Kawohrnan Rowk nganehdjarrkdi dja mak kunngudj nganwong. Wanjh ngamurrngrayekminj bu ngayolyolmeng mahni kunwok rowk nuye. Dja bininj nawu minj Jews birriwokbekkang warridj. Nawu Kawohrnan Rowk nganbebkeng kore nawu birriwarre bininj ngandikuyinbu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djalweyka Munguyh Manbu Kunwok Kunmak.2 Timothy 4: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h, dja nawu Kahwohrnan Rowk ngandjalngehke munguyh kore yehyeng nawu nawarrehwarre bu kadjare kanbun ngardduk. Kaluk nungka ngankan kore nungka kawernhwohrnan rowk kore heaven ba bu ngangehme. Wanjh karriwarlahkenh bininj rowk karriburluburlumen nungka bu munguyh munguyh. Amen.Paul Wanjh Benwoknang2 Timothy 4:19-2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imothy wanjh ngadjare yibenwoknan ngayekenh ngalbu Priscilla dja mak nawu Aquila, dja mak birribadbuyika bininj birrimud nuye nawu Onesiphor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awu Erastus nakka wanjh kabolkmaddi kore kunred Corinth. Dja nabadbuyika, nawu Trophimus, ngabawong kore kunred Miletus dja nungka wanjh dowehdowe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b wardi yibekarrimen bu yimre werrkwerrk wardi kunukka yekke kayimerran. Birriwern nawu kondah kabirrihi wanjh kabirridjare ngundimarnemunkewe kunwok kunmak bedberre. Nakka nawu Eubulus dja benebokenh bininj kabenengeyyo Pudens dja mak Linus. Dja mak ngalkudji daluk ngalbu Claudia, dja mak nawu karridangerrinj row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h, wanjh ngadjare nawu Kawohrnan Rowk ngunedjarrkni kore kukange ke, dja mak ngunkongibun warrid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imothy, kanbekkabekka. Ngaye bengdayhke ngudda bolkkime kore God dja mak Christ Jesus karrihdjarrkdi. Christ Jesus nawu kandjadme karriwarlahkenh bininj rowk, nawu karridarrkiddi dja nawu birridowerrinj. Kaluk karriwern karridarrkidnan bu nungka kamdurndeng ba bu kadjalwohrnan rowk. Dja kunmekbehkenh kunu ngaye marnehmarneyime kuhni kunwok kunrayek. Mahni makka mankarrekuken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wanjh yiweyka munguyh manbu kunwok nuye God. Yibenmarneyolyolmen bininj bu djal munguyh, dja yuwn mak yiwokngurdme bu yekke dja kore kurrungbang. Yuwn yimarrkbaworren. Yibenbengdayhke nawu kabirriwarreworren dja nuk kabirribarabun. Yibendung nawu kunwarre kabirriyime. Dja mak yibenkangemurrngrayekwo bu yiyolyolme bedberre. Dja yeleyeledj dja yalyal ba bu kabirriwernhmenmenma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yerrekah wanjh yikahwi bininj minj ngundibekkan kore mandjad yibenbukkabukkan bedberre kore kunwoybukkenh. Dja nakka kabindiyawan birriwern bininj ba kabindibukkabukkan manbu kabirridjare kabirribekk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kabirridjalbawon kore kunwoybuk dja kabirriborledme bu kabirridjalbekkan bininj nawu kabindimarneyolyolme mankarre manbu djal bininjb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ingan ngaleng yidjalburrbu mahni kunwok kunmak. Yuwn yimarrkbaworren bu kunyid ngunmarnebebme. Yiweyka bedberre birriwern bininj manbu kunwok kunmak. Yidjaldurrkmirrin rowk kore yihkarrme, bu yibenbidyikarrme bininj kore yiwarrudj ngalengngarre.“Ngaye ngadjalmadbun nawu Kawohrnan Rowk bu kanmarrkwan.”2 Timothy 4:6-8]]></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ye wanjh, ngakurrmerrinj kore God, dja ngokko ngaburnbom rowk kore ngarrurrkmirrikenh. Dja kuhni darnkih bu ngaye ng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nganeburreni nawu namarnde dja wanjh kamak rowk. Ngaye wanjh ngayakwong kore ngahkarrmi bu ngarrurrkmirrikenh. Wanjh ngadjalwoybukwoni munguyh God dja minj ngabawoyinj.]]></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2026-06-22T02:43:26Z</dcterms:created>
  <dcterms:modified xsi:type="dcterms:W3CDTF">2026-06-22T02:43:26Z</dcterms:modified>
  <dc:title>Bible.com.au: 2 Timothy 4:1-22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