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6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hni birriwarre bininj ngabenyolyolme wanjh kabirrirohrok bininj bokenh nawu benengurdkeyi Moses bu kunkare duninjh. Nakka wanjh benengeyyoy Jannes dja Jambres. Dja birrimekbe birriwarre bininj bolkkime wanjh karohrok. Bedda birrimayaliyimerranj ba bu kabirridjalburrbun kore kunwarre duninjh. Wanjh kunu God kebenwarrewan dja minj kabirriyawoyhwoybukwon nu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nawu Jannes dja Jambres benengurdkeyi nawu Moses, wanjh birribuyika bininj kumekbe bindikurdunang bu bedda benewarreworrinj. Wanjh bolkkime kundjalkudjiwi yerreh kabenmarnekurduyimerran birrimekbe birriwarre bininj nawu ngabenyolyolme.Kandjalngunjdjika Kore Ngaye Ngahkurduyime2 Timothy 3:10-1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imothy, ngudda wanjh kankurdunani. Dja mak kanburrbun bu mahni mankarre kore ngahbenbukkabukkani birriwern bininj. Dja mak yiburrbun kore ngahni kunmak dja kore ngahkurduyime kunmak. Ngudda mak yiburrbun kore ngaye ngahwernhwoybukwon God mak yiburrbun bu ngaye marnedjare ngudda, dja ngaye minj djurrkwon. Dja mak yiburrbun bu ngaye minj ngahmarrkbaworren kore ngahdjalkurduy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mak ngudda yiburrbun bu bininj ngaye ngandiwidnani dja kunyid marnbuyindanj ngardduk kumekbe kunred danjbik yiman Antioch, Iconium dja Lystra. Djal bonj, minj ngamarrkbaworrimeninj bu ngandiwidnani. Dja nawu Kawohrnan Rowk nungka ngandjalngehkeng kore kunrayek rowk ngahkarrm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h. Kuhni wanjh djalwoybukkih. Bu nangale bininj nawu kabenebelbmerren Christ Jesus, dja kadjare bu kabimunkekadjung God, wanjh nawu birribuyika kabirriwidnan namekbe bininj, dja kabirridung bu kuninjkunuken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irriwarre bininj, dja nawu kabirrikurrehkurren, nakka wanjh kabirriwarremen, bu kunkimuk duninjh kunwarre kabirrikurduyime. Warridj kabindikowe birribuyika, dja mak kabirrikowerren bedmandele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gudda Timothy, yingan munguyh yidjalkurduyimen kunmak kore ngokko yiwernhmayalimey kore ngad bu ngundibukkang kerrngehkenhni, dja kore yiwernhwoybukwong. Dja mak kandiwoybukwoni ngad rowk nawu ngundibukkang.Ngayolyolme Kore Djurra Nawu Bible2 Timothy 3:15-17]]></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h, Timothy, bu ngudda yiyahwurdni wanjh yirredjingmey bu yiburrbuni kore mahni kunwok bimbuyindanj nuye God. Nahni djurra kanwon kunmayalimak ba bu karriwernhwoybukwon Christ Jesus dja wanjh God kanngehk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hni mankarre manbu kahyo kore Bible, wanjh makka kumdolkkang kore God kurrangbeh yiman kunngolek nuye. Nawu Bible nakka wanjh kanbukkabukkan ngad bininj rowk, mak kanbidyikarrme bu karribengdayhkerren kore yiwarrudj, dja bu kanbengdayhke bu kunmakkenh, dja warridj kanmarnbun ba mandjad karrire, dja mak kanbukkabukkan kore karrikurduyime kunmak bu djal mandj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Bible kanmarnbun ngad nawu God nuye bininj bu karrikurdumak kore karrimarnedurrkmirri nuye bu djal mandjad, kore karrikurduyime kunwern kore kunmakken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luk Kunwarre Kawernmerren2 Timothy 3: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nbekka. Ngaye wanjh bengdayhke bu baleh kakurduyimerran kore kunbarnangarrawern bu darnkih kayiburnbunkenh rowk. Kaluk kunwarre kawernmer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ninj birriwern wanjh bedmandeleng kabirribebbehmarnedjaremerren dja mak kabirriwernhmarnedjare kunwardde nawu money. Bedman munguyh kabirridjalburluburlumerren bu yimankek kabirriyimerren birringeykihkimuk. Dja mak bedda kabirriwirrihmerren, dja minj kabindibekkan bedberre ngalbabadjan dja kokornkumo, warridj minj kabirrimanjbun nawu God, mak minj kabirrikurduyime kore God kadj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 bedda minj kabindimarnedjare birribuyika bininj. Minj mak kabirrimarnebengmidjdarren. Kabirridjalyolyolmerren bu djal kabirrikurrehkurren. Kabirrikurduyime kunwarre kore kunburrk kadjare bedberre dja bedda yiman kayime nawu nabang mayh kunmekbe bedda kabirriyime. Wanjh kabirridjalwirrihme manbu kunmakken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kabindimarnekarreborledke birribuyika bininj bu kabindikowe. Wanjh bedda werrkwerrk kabirrikurduyime kunwarre dja minj kabirriyingkihmayalibekkarren. Bedda wanjh kabirridjalburrburren dja minj birribuyika bininj kabirriburrbun. Kabirridjalmanjkadjung kore bedman kabirridjare kabirrikurduyime dja minj kabirriwernhmarnedjare nawu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rridj bedda kabirrikurren bu yimankek kabirrimarnedi yiwarrudj nuye God, dja kore kukange bedberre nakka kabirriyime nawu God minj kakarrme kundulkarre.Yibekka, Timothy, ngudda wanjh yibendjalbawo birrimekbe bin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rrimekbe bininj wanjh manmolk kabirringime namud bedberre bininj bu kabirriraworren dja wanjh kabindidjurrkwon kabindimarrkborledke daluhdaluk nawu birrimayaliyak dja nawu kabirringudjyawarren. Birrimekbe daluk nawu ngokko birrinjilngwarreminj bu kunwarrekenh bedberre, dja ngaleng kabirridjaldjare kunwarrebubuyika kabirriy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irrimekbe daluk munguyh kabirrikarreyawan mankarrekerrnge, dja minj kabirridjare kabirriwoybukwon manbu kunwoybuk duninjh.]]></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2026-07-17T03:19:42Z</dcterms:created>
  <dcterms:modified xsi:type="dcterms:W3CDTF">2026-07-17T03:19:42Z</dcterms:modified>
  <dc:title>Bible.com.au: 2 Timothy 3:1-17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