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nj ngarringuyi manme kore nabuyika bininj nuye bu minj ngarrikarremulewayi nuye, dja ngaleng ngarridjaldurrkmirri wernkih bu barnangarra dja mak kukak ba bu ngarrikukkarrmi, dja minj njale ngundiyidjawadjawani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ak bu ngundidjawayi bu njalehnjalekenh, dja burrkyak. Ngarribawong, dja ngaleng ngarridjareni bu ngudda kandingunjdjikan ngadberre bu ngudda mak ngurri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rriburrbun manbu mankarre ngundiwong korroko bu karridjarrkdi bu ngarriyimi, “Nangale bininj nawu minj kadjare karrurrkmirri, wanjh nakka yuwn bu kangun man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buyika mak ngarrbenwobekkang, bu yikahwi bininj nawu ngurridjarrkdi minj kabirridjare kabirridurrkmirri. Bedda minj birrikurduwern, dja kabirridjaldjare kabindikilekme birribuyika bi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olkkime wanjh ngad ngarrbenmarneyime birrimekbe bininj mandjad duninjh kore Jesus Christ nawu Kawohrnan Rowk. Birridjalnin kamak rowk dja kabirridurrkmirri wernkih ba bu kabirribayahme manme bu kabirriworrkmiwo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nawu karridangerrinj, yuwn ngurringudjyawarren bu munguyh ngurridjalkurduyime kore kunmak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benwernhna bininj ngudberre nawu minj kabirrimarrkmang kunwok manbu kabimbuyindi kore nahninjanu djurra. Yuwn ngurrbenyawoyhraworren birrimekbe ba bu bedman kabirriyemengal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mak ngurrbendung yiman nawu ngurriyidko bininj, dja ngurrbenbengdayhkemen yiman bu ngurridangerrinj rowk.Ngaye Ngadjare God Kunmak Duninjh Ngunmarneyime Ngudberre2 Thessalonians 3: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onj. Wanjh ngadjare nawu Kawohrnan Rowk nawu nungan nadjalkudji kamarnbun kunmodkmikenh rowk, bu nungan ngunwon kunmodmikenh nuye munguyh munguyh, kore baleh yarrkka ngurrini. Dja mak ngadjare bu nungka dorrengh munguyh ngurridjarrkre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Paul ngabimbun nahni djurra kore ngayeman kunbid ngardduk, wanjh ngadjare kunwok kunmak ngayime ngudberre. Kuninjkunu ngahdjalngeynamerren munguyh kore djurra nawern bu ngabimbun. Wanjh ngurriwernhna kore ngabimbun kon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dda Kandimarnedin Yiwarrudj Ngadberre.2 Thessalonians 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ngadjawan Jesus Christ nawu Kawohrnan Rowk bu ngunkongibun bu ngurrihdjarrkre ngudberre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mak wanjh ngarridjare ngundidjawan nawu karridangerrinj. Ngarridjare bu kandimarnedi yiwarrudj ngadberre ba bu kunwok manbu kore nawu Kawohrnan Rowk kanwong wanjh werrkwerrk kawarlahmen ba birriwern bininj kabirriwernhwokmang kore ngarrbenmarneyolyolme, yiman bu ngokko kurduyimerranj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ngurrihdjaldjawa God bu yiwarrudj ngurrihdjaldin ba kanngehke ngadberre kore bininj nawu birriwernhwarre duninjh. Dja minj birridjalwern rowk bininj kabirriwoybukwo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awu Kawohrnan Rowk wanjh kannahnan kore wokkurrmerrinj kadberre, dja minj mak kanbawon, kaluk nungan ngunmurrngrayekwon ngudberre, dja mak ngunkukbalhme kore nawu nawarre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wanjh ngarriwernhwoybukwon nawu Kawohrnan Rowk, dja wanjh kunmekbekenh ngarriburrbun bu ngudda munguyh ngurridjalkurduyime kore ngad ngundimarnewokrayek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ngarridjawan nawu Kawohrnan Rowk bu ngunkangemarnbun ba bu ngurriwernhburrbun kore nungka God ngundjalmarnedjare ngudberre, dja mak bu ngurriyimerran yiman nungka Christ bu minj ngurrimarrkbaworren.Ngurriwernhdurrkmirri Dja Yuwn Ngurringudjyawarren2 Thessalonians 3:6-1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wanjh mandjad duninjh ngundimarneyime nawu karridangerrinj mahni kunrayek kunwok manbu kumwam kore Jesus Christ nawu Kawohrnan Rowk kanwong. Yuwn bu ngurriraworren bininj yiwarrudj bedberre nawu munguyh kabirrihbolkmang, dja nawu kabirriwokkewkme kore ngad ngundibukkabukkang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kab ngurriburrbun bu ngad kunrayek ngarridurrkmirranginj ngudberre kore kumekbe karridjarrkni. Dja wardi kunmekbe ngurrikurduyimen bu yiman ngad ngarrihkurduyimi. Minj mak ngarridjalbolkmangi.]]></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2026-06-22T02:42:51Z</dcterms:created>
  <dcterms:modified xsi:type="dcterms:W3CDTF">2026-06-22T02:42:51Z</dcterms:modified>
  <dc:title>Bible.com.au: 2 Thessalonians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