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namekbe nawarre kamre wanjh nungka kahkarrme kundulkarre nuye nawu namarnde duninjh Satan, dja nungka kabenkowe bininj kore kakurduyime kunwern bu kundulkarre nuye ba bu bininj kabirrikangebarrhme nuy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mahni kunwarre kunwern kabenkowe bininj nawu kabirrimalngdowen. Birrimekbe bininj wanjh birriwokweng manbu kunwoybuk, dja minj birridjareniwirrinj. Dja maninjhmanu kunwoybuk wanjh benngehkemeninj. Kunmekbekenh kunu wanjh bedda kabirridjalmalngdow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kunmekbekenh God benkoweng birrimekbe bininj bu kundulkarre nuye dorrengh, ba bu kabirriwoybukwon nawu nawarre bu kabenkow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nukka wanjh God kabenwelengname dja kabenwarrewe bininj nawu minj birriwoybukwoyi manbu kunwok kunwoybuk, dja ngaleng birridjaldjareni manbu kunwarrekenh.God Ngunkayhmeng Ngudberre ba bu Ngunngehke.2 Thessalonians 2:13-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gudda nawu karridangerrinj, wanjh munguyh ngarridjalmanjbu God bu nguddakenh, ngudda nawu Kawohrnan Rowk ngunmarnedjare. Yoh, God ngokko ngundjarrngbom bu ngudda ngurriyungkih bininj nuye, dja mak ngunngehkeng ngudberre. Nungka kuhni kurduyimeng ngudberre bu nawu Namalngmakkaykenh nuye ngunkangemarnbom ba bu ngurriyimerranj nuyekih bininj, dja mak wanjh ngurriwoybukwong manbu kunwoybu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ungka ngunkayhmeng kore kandibekkang bu ngad ngarriyolyolmeng ngudberre manbu kunwok kunmak. Dja nungka kadjare bu ngurridjarrkdi Jesus Christ nawu kawohrnan rowk kadberre kore kunmakmak kunkimuk nuy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h, wanjh nawu karridangerrinj, yuwn ngurrimarrkbaworren bu kuninjkunukenh, dja munguyh ngurriwernhburrbu kore ngad ngundinakenwong bu ngundibukkabukkang dja mak ngarrihbimbuni ngudberre kore djurra.Ngurrikangemarnburrimen Kore Jesus Christ Dja God Nawu Kornkumo2 Thessalonians 2:16-1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Ngabbard God kandjalmarnedjareni rowk dja mak kunmak duninjh bu kanmarnekurduyimeng bu kanmarnbom karrimurrngrayek munguyh munguyh dja mak munguyh karridjalmadbun nungka kunnjilngmak dorrengh kore nungka kaluk kakurduyime kadberre.Wanjh bolkkime ngaye ngadjawan God dja mak Jesus Christ nawu Kawohrnan Rowk, bu ngundibengyolyolme kore kukange ngudberre ba ngundimarnbun ngurrikangemakmen bu ngurridurrkmirri kore kunmakkenh dja mak kore ngurriyolyolme bu bininj ngurrbenmarney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nwarre Kawernmerren Dja Yerre Wanjh Jesus Kamre2 Thessalonians 2:1-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ndibekka nawu karridangerrinj, ngad ngundibengdayhke ngudberre bu kunmekbekenh. Ngurriburrbun bu karrimadbun Jesus Christ nawu kawohrnan rowk kadberre bu kamyawoyhdurndeng dja kanmirnderawon kore nungka. Yuwn bu ngurrinjilngwarremen dja nuk ngurrikangewarremen bu ngurribekkan kunbuyika kore birribuyika bininj ngundimarneyime bu nawu Kawohrnan Rowk ngokko kumdurndi. Wardi kabirriyime bu kunubewu prophet benbengdayhkeng, dja nuk kabirriyime bu ngad ngarrbenmarnebimbom djurra. Bonj, wanjh nakka yuwn ngurrbenwoybukw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kka yuwn ngurrbenbawon bu ngundikowe! Wanjh bu kunmekbe kunbarnangarra kabolkyimerran, bu nawu Kawohrnan Rowk kamdurndeng kabolkyimerran, wanjh yerrekah bu karrinan nabuyika kambebme werrk nawu munguyh kabakkabakme God nuye mankarre. Nakka wanjh kabeneyidko God, dja bonj, nungka karrow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namekbe bininj kabenwirrihme birribubuyika idols nawu bininj birriwarlahkenh kabirrimarneboddan, dja nungan kahdjaldokmiwerren. Dja mak kayime nawu bininj rowk nakka wanjh kabirrimarneboddan nungka, dja mak kabalkurrmerren kore God nuye manrurrkdjamun bu wanjh kayime yimankek nungka nawu god duninjh. [Daniel 11:36; Ezekiel 28: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urridjalburrbu kore ngaye marneyimeng ngudberre bu kuninjkunukenh, bu kumekbe ngaye dorrengh karrihdjarrk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olkkime ngurriburrbun nakudji nawu kabingurdke namekbe nawarre, dja kaluk bu yerrekah kamre ba bu bininj rowk kumekbe nungka kabirridarrkidn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okko nawu nawarrehwarre kahmarnbuyindan kore kahkurduyimerran bu djal manmolk, wanjh ngokko kahmunidjre. Dja bolkkime God nawu nadjalkudji kabingurdke, kaluk nungka wanjh kabibawon kare kurob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bu kunmekbe kabolkyimerran wanjh nawu nawarre duninjh wanjh kabebme kore birridjalwern bininj kabirrinan. Wanjh Jesus nawu Kawohrnan Rowk kabibularrbun nahni nawarre duninjh bu kabibun bu kabimarnengolekbuhmerren kunngolek nuye dorrengh. Yoh, bu Jesus kambebme kunmakmak kunkimuk dorrengh nuye, wanjh nawu namekbe nawarre kadjaldarrkidkukyakmen. [Isaiah 11:4]]]></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2026-09-02T08:59:10Z</dcterms:created>
  <dcterms:modified xsi:type="dcterms:W3CDTF">2026-09-02T08:59:10Z</dcterms:modified>
  <dc:title>Bible.com.au: 2 Thessalonians 2:1-17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