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rrimekbe bininj wanjh God kabendung, kaluk bedda wanjh kunrayek duninjh kabirrimang bu munguyh munguyh. Dja nungan God kabenkurrme djaldjarreh duninjh ba bu minj kabirrikebnan nawu Kawohrnan Rowk, dja mak minj kabirrinan nuye kundulkarre dja nuye kunmakm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hni kakurduyimerran kore kunmekbe kunbarnangarra bu nawu Kawohrnan Rowk kamre ba bu nuyekih bininj kabirriburluburlume. Dja mak birriwarlahkenh bininj nawu kabirriwoybukwon nungka, wanjh kabirridjalkurdunan bu nuye kundulkarre dorrengh. Dja bedda wanjh kabirrikuninjilngmak dorrengh. Ngudda warridj wanjh ngurridi kumekbe, bu kunmekbekenh kunu kandiwoybukwong bu ngarrimwam dja ngundimarnemulewam mahni kunwok kunwoybuk duninjh Jesus nungka nuye.Bu Paul Dorrengh Bindimarnedi Yiwarrudj Bedberre2 Thessalonians 1:11-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kuninjkunukenh ngad ngundimarnedi yiwarrudj ngudberre bu munguyh. Ngad ngarridjawan God ba bu ngunmarnbun ngurriyimerran ngurrimak bininj kore nungan ngunkayhmeng ngudberre. Ngudda wanjh ngurridjare kunwern kunmakmak ngurrikurduyime, kore ngurriwoybukwonkenh. Dja ngad ngarridjawan God bu ngunbidyikarrme kundulkarre dorrengh nuye, ba bu ngurriyakwon row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hni ngarridjawan God ngudberre ba bu nawu bininj ngundinan ngudberre kore kunmak ngurrikurduyime, dja kunmekbekenh bedda kabirringeyburlume Jesus Christ nawu Kawohrnan Rowk. Dja mak bedda ngundibalburlume bu nungkakenh. Karriburrbun bu God, dja mak Jesus Christ nawu kawohrnan kadberre, wanjh kandidjalmarnekurduyime kunmak dja munguyh kandikongibun kadberre row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Paul Dorrengh Birrimbom Bedberre Bininj nawu Birrihni Kore Kunbolk Thessalonica2 Thessalonians 1: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Paul ngarridjarrkni bininj bokenh nawu kabenengeyyo Silvanus dja Timothy. Ngad ngarribimbom nahni djurra ngudberre, ngudda bininj nawu yiwarrudj ngurrikarrme kore ngurrihni kunred Thessalonica. Ngudda wanjh ngurrikukbelbmerrinj kore God dja mak Jesus Christ nawu Kawohrnan Row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d ngarridjare bu God nawu Kornkumo dja mak Jesus Christ nawu Kawohrnan Rowk ngundimarnekurduyime kunmak ngudberre, dja mak ngundiwon kunmodmikenh.Nungka God Kabendjadme Bininj Rowk Kore Kunmakkenh Nuye2 Thessalonians 1:3-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dda nawu karridangerrinj! Ngad wanjh munguyh ngarrimanjbun God bu nguddakenh. Yoh, kuninjkunu wanjh ngarridjalkurduyimen, bu kunmekbe ngarriburrbun ngudda wanjh ngurrimurrngrayekmen kore ngurriwoybukwon God, dja mak bu ngurridjalmarnedjaremerren ngudberre munguyh dja wanjh kawernmerr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kunmekbekenh ngad ngundiburlume ngudda bu ngarrbenmarneyime God nuye bininj nawu yiwarrudj kabirrikarrme kore kubolkbubuyika. Kaluk ngarrbenmarnemulewam nguddakenh, dja ngarrbenmarneyime bu ngudda ngurrihmang kunrayek kore birriwarre bininj, dja mak kunyid dorrengh kambebme ngudberre, dja ngudda minj ngurrimarrkbaworren kore munguyh ngurrihdjalwoybukwon nawu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Dja njalekenh God ngunbawon bu kunyid ngunmarnebebme ngudberre? Wanjh kakarrme bokenh mankarre. Bu ngurridjalwoybukwon kore ngurrikarrme kunyid, wanjh ngurriwernhburrbun bu God ngunyingkihmarnbun bu ngurringimen kore nungka kawohrnan rowk bu munguyh munguyh. Dja mak ngurriburrbun bu God kabenbun birrimekbe bininj nawu ngundiwarrewon. Nungka wanjh kabendjadme bu djal mandjad duninjh. Kaluk kuhni bu kanmarnerayekminj ba bu God kanbukkabukkan ngad karriwarlahkenh bininj row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yerrekah wanjh God nungan ngunbidyikarrme kore ngurringehme ngudberre nawu ngurrikarrme kunyid, dja mak ngad warridj nganngehke nawu God. Kuhni kakurduyimerran kore kabolkyime bu birriwern bininj kabirridarrkidnan Jesus nawu Kawohrnan Rowk kamre kore heavenbeh yiman kayime kunak manbu manbirlukimuk duninjh, dja mak angels birridulkarrekimuk nuye kabirrimdjarrk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nmekbe nungka kabendjadme dja kabenbun bininj nawu minj kabirridjare kabirriburrbun God, dja minj mak kabirriwokmarrkmang kore birribekkang kunwok kunmak manbu nungka nuye Jesus nawu Kawohrnan Rowk.]]></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2026-09-02T08:59:10Z</dcterms:created>
  <dcterms:modified xsi:type="dcterms:W3CDTF">2026-09-02T08:59:10Z</dcterms:modified>
  <dc:title>Bible.com.au: 2 Thessalonians 1:1-12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