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607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wu karridabbolk, ngudda nawu ngaye marnedjare, ngad wanjh karridjalburrbu kore kundjalkudjiwi. Nawu Kawohrnan Rowk, wanjh nakka nabuyika duninjh, dja nungka kayime manbu mandjalkudji kunbarnangarra wanjh yiman kayime mandjalwern 1000 mandjewk! Dja mak kayime bu mandjalwern 1000 mandjewk wanjh kunukka yiman kayime kunbarnangarrakudji. [Psalm 90:4]]]></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nawu bininj yimankek kabirriyime nawu Kawohrnan Rowk kayime yeledj bu kakurduyime kore nungan wokkurrmerrinj nuye. Dja burrkyak. Minj yeledj kakurduyime, dja nungka kunu ngundjalmadbun ngudberre, dja kabenmadbun birriwern bininj kabirriwarnyakmulewarren dja kabirrikangeborledkerren kore nungka ba bu minj kabenbularrbu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bonj, kundjalmekbe kabolkyimerran, wanjh nuye kunbarnangarra kambebme kundjalburrikudji duninjh bu nungka kamdurndeng dja kabolkwarrewan manbu kurorre dja yehyeng rowk kahdi. Kaluk ngad minj karriburrbun bu baleh kabolkyime, dja wanjh karridjalkangebarrhme bu kayimerran dja manbu kunngol wanjh makka kadjalyakmen dja kanbengbun kunwok kunkimuk, dja mak yehyeng rowk kore kondah kurorre wanjh kayakmen rowk bu karung manbu manbirlukimuk kunak dorrengh. [Matthew 24:43; 1 Thessalonians 5:2; Revelation 16:15]Bu Karrimarnburrenkenh Dja Mak Karrinahnarrenkenh2 Peter 3:11-18]]></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h wanjh, bu kuhni wanjh kayimerran nawu njalehnjale wanjh kabularrbuyindan rowk, wanjh ngurridjalburrbu kore kunmak bu bolkkime ngurrihni, bu ngurrihwokmarrkmang nuye God dja mak kunmak ngurridjalmarnekurduyimen nuye munguy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gurridjalmadbun kaluk God nuye kunbarnangarra kamre, dja ngurridjare werrknin kayimerran. Kore mahni kunbarnangarra wanjh manbu kungol kawurlhme dja kayakmen, dja mak yehyeng rowk kore kurorre, wanjh mahni kunak kunkimuk kabularrbun row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karriburrbu bu nungka wokkurrmerrinj, wanjh karridjalmadbun kore nungka kanwon kubolkkerrngeh kaddum kore heaven dja mak kondah kore kurorre. Kaluk karrihni munguyh kumekbe ngad nawu God kanmakwan dja minj kunwarre kahdi. [Isaiah 65:17; Revelation 21: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h, nawu karridabbolk nawu ngaye marnedjare, ngaburrbun ngudda munguyh ngurridjalmadbun kaluk kuhni kakurduyimerran, wanjh ngurriwernhrohrokmen ba bu minj kunwarre ngurriyawoyhkurduyime, ba bu nawu Kawohrnan Rowk wanjh ngunnan ngudda bu munguyh ngurridjalmak nuye. Kab kuhni ngurrimodmikenhworrimen kore nu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gurridjalburrbu bu nawu Kawohrnan Rowk kandjalmadbun, ba bu kanngehke.Dja karohrok kore nawu Paul ngundimarnebimbom warridj. Nungka wanjh karridangerrinj dja karrimarnedjare. Bu nungka mak kuhni bimbom kore God biwong kunmayalima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nungka munguyh kabimbun bu kuhnikenh kore djurra nawern nuye, dja kayolyolme bu maninjmanukenh. Kaluk nuye kabimbuyindi wanjh wurd karayek dja karrirohrokme wernkih ba bu karriburrkburrkbekkan kore kamenyime. Wanjh yikahwi bininj nawu minj kunwern kabirriburrbun dja nawu kabirrimayaliwern, wanjh bedda kabirrimayaliworren kore kunwarrekenh ngarre. Bedda kunmekbeh kabirrimarneyime nawu kabimbuyindi kore Bible rowk, wanjh kunmekbekenh kabirridjalbularrbuyind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wu karridabbolk, nawu ngaye marnedjare, ngudda ngurriburrbun bu kuhni rowk. Wanjh kunu ngurrinahnarrimen ba minj ngurrbenbalngunjdjikan bininj nawu kabirribakke manbu mankarre manwern, dja wardi kunubewu ngudmanwali ngurrikukwarrhme kore bolkkime ngurridjaldi kore kunmakken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Kawohrnan Rowk Kamdurndeng2 Peter 3: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ngurridjordmiwerrimen kore ngurrikongiburrimen dja mak ngurriwernhborlhmen Jesus Christ nawu kanmarnewohrnan dja nawu kanngehkeng kadberre. Wanjh karridjalwarlahkenh nawu bininj rowk bu nungka wanjh karridjalwernhburlumen nuye bu bolkkimekenh, dja mak munguyh munguyh. Wanjh bon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wu karridabbolk, ngudda nawu ngaye marnedjare, nahni djurra nawu bokenhkah ngabimbom ngudberre. Bu ngaye wanjh ngadjare ngurridjalburrbun kore kunwoybuk duninjh nawu ngaye bengdayhkeng ngudberre, dja ngadjare ngurrimayalimarnburren kore kunmakken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h, wanjh ngurriburrbu bu mahni manu kunwok nawu God nuye prophets bu kunkareni birriwokdi kore birriyolyolmi, dja mak ngurriburrbu bu nawu kawohrnan dja kanngehkeng kadberre kanmarnewokrayekwong. Mahni mankarre nuye wanjh nawu apostles ngudberre ngundiwo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h, wanjh ngarredjingmang bu bengdayhke ngudberre bu kuninjkunukenh. Bu kondanjkunu kurorre darnkih kayakmen bu kayiburnbunkenh, wanjh yikahwi bininj ngundimalelmang ngudberre. Bedda mak kabirridjare kore bedman kabirrikurduyime kunwarreken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ngundimarneyime, “Ngudda yimankek yiyime nawu Kawohrnan Rowk wokkurrmerrinj bu kamdurndeng. Adju! Kab njalekah minj ngokko kumrawinj? Dja nawu birriyungkih dabborrabbolk nawu wanjh korroko birridowerrinj, dja minj njale mak marnburrimeninj, dja wanjh kadjalrohrok kore kamyidedjingmangbeh.” Wanjh kunmekbeh kunu bedda ngundimarney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dda wanjh kuhni kabirriyolyolme dja minj kabirridjare bu kabirriburrbun kore kunwoybuk. Bedda kabirriburrbun manbu kunngol makka wanjh munguyh kumekbeh kadjaldi kore God wokdanj, dja mak nuye kunwok marnbom kukku dja mak kunrorre bu kumbebmeng kore kukkubeh. [Genesis 1:6-9]]]></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yerre wanjh God munkeweng maninjmanu kukku manbu kundjurrh kore kubolkwarlahkenh rowk, dja bularrbom yehyeng rowk manbu dingihdi kumekbe bolkyim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God yawoyhwokdanj, bu heavenkah dja kurorrekah wanjh makka kadjalmadbun bu kunak kamre. God kadjalmadbun manbu kunbarnangarra ngarre bu nungka kaluk kandjadme ngad nawu bininj rowk. Wanjh kunmekbeh kunu kabenbularrbun bininj nawu kabirridjalwirrihme nawu God.]]></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2026-06-19T04:47:55Z</dcterms:created>
  <dcterms:modified xsi:type="dcterms:W3CDTF">2026-06-19T04:47:55Z</dcterms:modified>
  <dc:title>Bible.com.au: 2 Peter 3:1-18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