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080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ungka nawu Lot, wanjh nadjalmakni bu kumekbeh birridjarrkni nawu bininj dja bennani mak benbekkani munguyh bu birribakkeyi manbu mankarre. Kaluk kore kukange nuye wanjh djareni bu kunmak birrikurduyimeninj, wanjh nungka munguyh djalnjilngwarre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h, wanjh kuhni karriburrbun kore God bendjadmeng dja benbuni. Dja mak ngad karriwohburrbun bu nawu Kawohrnan Rowk wanjh kanngehke kadberre ngad nawu karriwokmarrkmang nuye kore kunyid kawernmerren kadberre. Dja nawu birriwarre bininj, wanjh nakka kaluk kabenwarrewan bu kabirrimalngdowe, dja kabenbongkarrme kaluk bu kunmekbeh kunbarnangarra kabolkyimerran kore nungka kandjadme ngad nawu karriwarlah bininj rowk.Yikahwi Bininj Nawu Kabirrikurduyime Kunwarre Kore Yiwarrudj2 Peter 2:10-19]]></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yolyolme nawu birridjalwernwarre bininj nakka wanjh God kabenbun. Bedda wanjh kabirridjalkurduyime kore kundjare ngarre kondah kurorrekenh, dja minj mak kabirriwokmarrkmang nuye nawu Kawohrnan Rowk. Bedda kabirriwernhkimukworren dja birridjalbang. Minj kabirrimarnekele birridjalmak nawu kabirrihyo kore heaven. Dja ngaleng kabirribolkdung dja kabindimarneyime kunwarre bedbe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ngurriburrbun nawu angels nakka wanjh kabirrikarrme kundulkarre kunkimuk bu kabindiyurrhke birrimekbe nawu kabirrikurrehkurren bininj, dja bonj, minj bedda kabindiwokdurndiwe kunwok kunwarre dorrengh bedberre nawu kabirrikurrekurren kore kumirrk nawu Kawohrnan Rowk nuy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rrimekbe nawu birriwarre bininj ngabenyolyolme wanjh yiman kayime mayh nawu nabang, nawu bininj kabindimang dja kabindibun. Kabirridjalkurduyime njalehnjale bu mayaliyak. Kabirridjalyime kunwarre kore God, bu kabirriwirrihme kunwern kore minj kabirriburrkburrkbekkan. Wanjh nakka nanu kaluk kabirribularrbuyindan rowk yiman kayime mayh naba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yerrekah wanjh manmekbe manbu kunwarre bedberre kabenmarnekarremulewan, wanjh bedmanwali kabenwarrewon. Bolkkime wanjh bedda kabirriyime kunwarre kore kunburrk bedberre, dja bu benbekad dja kore kurobbe, wanjh kunu kabirrinjilngmarnburren! Bu bedda ngurriraworren kore mulil ngurridjarrkngun, wanjh kabirridjalburrbun kunwarreken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dda wanjh munguyh kabirrikuknarren ba bu kabirrikaliyo kore kunwarrekenh. Munguyh kabirridjare kunwarre kabirrikurduyime dja mak kabindikowe bininj nawu minj birrikangerayek. Dja mak bedda kabirriwernhburrbun bu kabirrimanjngun nawu njalehnjale. God wanjh benwarrewam dja kabendjalwarny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irrimekbe nawu kabirrikurrehkurren wanjh yiman birribolkbawong manbu manbolhdjad dja birridjalley kore kunwarrekenh. Bedda mak yiman kabirringunjdjikan bininj nawu ngeyyoy Balaam, nakka wanjh prophetni dja nawu beywurd nuye Beor. Dja nungka djaldjareni kore kunwarre kurdukurduyimi ba bu njalehnjale nawu mayi row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God mandjad duninjh bidjalmarneyimeng kore kunwarre kurduyimeng. Kaluk bu kundjalmekbeni wanjh nawu nungan nuyeni mayh nawu donkey bimarnewokdanj yiman bininj yerre kunkommelk. Kaluk namekbe djal mayhni dja wanjh nakka nanu bibengdayhkeng dja mak bingurdkeng bu kore Balaam yiman bengwarrminj dja kurdukurduyimi kunwarre. [Numbers 22:4-35]]]></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hni nawu bininj ngabenyolyolme, nakka wanjh bedda yiman kayime njilhmi manbu minj kabokarrme kukku, dja mak yiman kayime kunkarndum nawu kunmayorrkkimuk kaburriwe. Kaluk God kabenkurrme kore kadjalwernhbolkburlerri kore kadjalkak duninjh, kore kayingkihbolkyo bedberre munguy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kahwi Bininj Nawu Ngunbukkabukkan Wanjh Kabirrikurrehkurren2 Peter 2: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nahni bininj wanjh kabirribengwarre kore kabirridjalyolyolme dja kabirridjalburlumerren. Bedda mak kabirrikurduyime kunwern kore kunburrk bedberre kabenmarnbun, ba bu yiman kabindidarrkidmang bininj nawu birridedjingmey bu kabindibawon dja kabirrikelerlobme kore bedberre nawu kabirrimayaliwa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wu birriwarre bininj kabindimarneyime bedberre, “Ngad wanjh ngundibebke dja ngundimarnbun ba kamak ngurrire!” Dja kunukka kabindikowe. Bedda kunu wanjh bedman kabirridjaldukkayindi kore kunwarrewarre manbu bendangbalhmi dja bolkkime kabirrimarnedurrkmirri manbu kunwarre. Ngurriburrbu bininj rowk wanjh kabirrimarnedurrkmirri njalehnjale nawu kabenbongkarrme.Bu Bininj Kabirrimunkebawon Nawu Jesus2 Peter 2:20-2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ngaye ngabenyawoyhyolyolme birrimekbe bininj nawu ngokko birriyingkihburrbom nawu kawohrnan kadberre Jesus Christ nawu kanngehkeng rowk, dja mak birribebmerrinj dja birribawong kunwarre rowk kore kondah kurorrebeh. Dja ngaleng, yikahwi nawu kabirriyawoyhdurnden bu kabirriyawoyhbongnamerrinj kore maninjmanu kunwarre. Wanjh nahninjanu bininj kabirridjalwernhwarremen duninjh bu yiman kerrngehkenhni kunyid birrikarrm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nbu God nuye kunwok wanjh makka manu mandjamun duninjh bu birribuyika bindinakenwong bedberre, dja kunu birriburrbom kore kabirriyime kunmak kore God kadjare. Birriburrbom kuninjkunu rowk, dja ngaleng, bonj, wanjh birribawong dja birrimirrkborledmeng. Wanjh kunukka kunwarre duninjh kadjalwernhyimerran bedbe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dda ngurriburrbun bu bininj kabirriyime, “Nawu duruk karrurndeng bu kayawoyhngun manbu kore wehmeng nuyekih.” [Proverbs 26:11] Dja mak bininj kabirriyime, “Bu ngudda yikukdjirridjbun nawu bik, wanjh kaluk kayawoyhdurndeng kore kukih bu kabowkmerren kakukburlerriworren.” Wanjh kunmekbe kabirrikurduyime bininj nawu kabirrimirrkborledme nuye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nkare, yikahwi nawu prophets birridjalkurreni bu bindidjalkoweyi nawu birribuyika bininj yimankek birriyimi bedda woybukkih prophets, dja bedda kunu birridjalkurreni. Mak yikahwi nawu bininj kabirrimre kore ngudda ngudberre wanjh yimankek bedda kunu nawu bininj kabindibukkabukkan dja wanjh nanu manmolk ngundihdjalkowe ngudberre bu ngundimarneyolyolme kore kunwok kunwarre. Kaluk bedda kabirridjalwirrihme nawu Kawohrnan Rowk, nawu king duninjh, nawu nungan benkukkarremulewam bedberre! Wanjh kunukka werrkwerrk kabirridjalbularrbuyind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rriwern bininj wanjh kabindimunkekadjung birrimekbe nawu kabindibukkabukkan kunwarrekenh kunyeme dorrengh. Kaluk nawu birribadbuyika bininj bu kabindikurdunan bedberre, wanjh kunu kabirriwirrihme manbu kunwok kunwoybu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dda nawu birriwarre bininj bu kabindibukkabukkan wanjh kabirrimanjngun nawu njalehnjale rowk ngudberre, dja mak bedda ngundikowe bu ngundimarneyolyolme mankarre manbu djal bedberre, dja minj kunwoybuk. God wanjh nungka korroko yingkihkarremarnbom bu kaluk kabenbun, dja nawu nungka minj kakeyo!Bu God Kayiddung Dja Kabenbun Birriwarre Bininj2 Peter 2:4-9]]></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rriburrbu kore God kurduyimi bu kunkare. God minj benbawoyi nawu angels bu birrikurduyimi kunwarre, dja bendjalkukburriweng kanjdji kore kabolkngeyyo hell. Wanjh benkukdukkani wirlmurrng nawu chains kore kumekbeh kubolkmunun. Kaluk yerrekah wanjh nungka kabenwarrewan ba bu kabirrimalngdow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kunkare duninjh nawu bininj birriwern minj birrimarnedjareniwirrinj God. Wanjh kunu nungka benbom rowk bu kukku mandjurrkkimuk bomunkeweng bedberre kore kondah kurorre, kaluk nungka minj benkongibuyi bedberre. Dja nungka bendjalngehkeng yikahwi bininj birrimak, kaluk seven bininj nawu birridjarrkni Noah, nawu benmarneyolyolmi manbu mandjad dja kunmak kore birribuyika bininj. [Genesis 6:1—7:24]]]></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mak God benwarrewam birriwern bininj kore kunred bokenh bolkngeyyoy Sodom dja Gomorrah dja wanjh bolkbularrbom bu kunrurrkwern yimerranj yiman kunburle. Nungka kuhni kurduyimeng ba bu birriwarlahkenh bininj kabirriburrbun bu kunmekbeh kayimerran bedberre bininj nawu kabirriwirrihme nawu God. [Genesis 19:24]]]></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bu kunmekbeni God bingehkeng nadjalkudjini nawu ngeyyoy Lot. Nawu nungka namakni dja mak njilngwarreni bu birribuyika bininj nawu birribakkeyi manbu mankarre dja wanjh kundjalwarre duninjh birriyimi munguyh. [Genesis 19:1-16]]]></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2026-06-22T01:28:50Z</dcterms:created>
  <dcterms:modified xsi:type="dcterms:W3CDTF">2026-06-22T01:28:50Z</dcterms:modified>
  <dc:title>Bible.com.au: 2 Peter 2:1-22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