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hni rowk ngurridjalkurduyime munguyh, wanjh kunukka minj ngurringudjyawarren, dja wanjh ngurriwernhdurrkmirri dja ngurrikurduyime kunmak kore ngurridjalborlhmen kore Jesus Christkenh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awu nangale bininj bu minj kunmekbe kakurduyime wanjh nakka nanu yiman kayime bininj nawu mimbunje, dja minj bu kawernhbolknan mandjad duninjh, dja wardi balkunibengmidjdanj kore God ngokko bikangedjirridjbom kore kunwarrekenh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wu karridanginj, kunmekbekenh wanjh marnehmarneyime ngudberre, kab ngurridjaldurrkmirrin kore kunrayek dja minj ngurrimarrkbaworren. Ngurridjalwernhburrbu munguyh bu God ngunkayhmeng dja ngunyingkihdjarrngbom, dja kunmekbekenh kunu ngurridjalkurduyimen rowk kore ngaye bolkkime bengdayhkeng, dja wanjh kunukka minj ngurriyawoyhmankan kore kunwa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Jesus Christ nungan ngunkimang ngudberre ba bu ngurringimen nuye kore nungka kawohrnan rowk munguyh munguyh. Nungka nawu kanngehkeng dja kawohrnan rowk kadberre.Ngaye Wanjh Yawoyhbengdayhke Bu Kuninjkunukenh Rowk2 Peter 1:12-1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aye munguyh bengdayhke ngudberre bu kuninjkunukenh kore kunwoybukkenh rowk. Dja ngaye ngaburrbun bu ngudda ngokko ngurriborlhmeng dja mak bolkkime ngurriwernhwoybukwong manbu kore kunwoybuk ngundimarnemulewani bu ngurribekka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e ngayime kamak bu ngaye munguyh djadjalbengdayhke ngudberre bu ngahdjaldarrkiddi, wanjh yerre kunu ngabaldowen, dja bo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Christ nawu kawohrnan kadberre nganmarneyimeng mandjad, dja ngaye ngaburrbun bu darnkih kamre bu ngabawon ngardduk kunburrk manbu karrow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wanjh kundjalwernhrayek duninjh bu ngahdurrkmirri ngudberre ba bu minj ngurribengmidjdan kuninjkunu rowk wanjh yerre kunu ngarrowen.Ngaye Marneyime Bu Woybukkih Duninjh Jesus Christ Wanjh God Nuye Beywurd2 Peter 1:16-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wanjh ngundimarnemulewam bu Jesus Christ nawu kawohrnan kadberre kumwam, kundulkarre kunkimuk dorrengh. Kuhni bu wanjh djalwoybukkih duninjh kore ngundimarneyimeng ngudberre. Kaluk ngad minj ngundimarneyimeninj kore bininjbeh mankarre, yiman bu bininj birrikodjkuludjad kabirrikarremarnbun manbu minj kunwoybuk bu kabirriyolyolme. Burrkyak, dja ngad kunu kunmim ngadberre ngarrihnang nawu Jesus dja mak ngarriwohburrbom bu nungka nawu nadjalwernhkimuk dja wanjh king duninj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d wanjh ngarribekkang bu Ngabbard God nawu Nadulkarrekimuk duninjh dja Nawernhmakkaykenh wanjh wokdanj, biburlumeng dja mak bimakwam Jesus bu biyolyolmeng, yimeng, “Nanihnjanu bininj wanjh ngaye ngabornang. Ngaye ngamarnedjare, dja mak ngadjalnjilngmak nuye munguyh.” [Matthew 17:5; Mark 9:2-7; Luke 9:28-3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Peter Ngabimbom Nahni Djurra2 Peter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nmekbe Jesus ngankang ngadberre bu ngarridjarrkdi kore kurrulum manbu kubolkdjamun. Wanjh kunmekbe ngadman ngarriweleng ngarriwokbekkang bu kumwokdanginj kore heavenbeh.Karriwoybukwon Kore Bible Kabimbuyindi2 Peter 1:19-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unmekbekenh kunu karriwernhwoybukwon manbu kunwok kore prophets birrimulewani. Makka manu mandjalwoybuk duninjh. Kab munguyh ngurridjalburrbu manmekbe kunwok, manbu yiman kunak kahrung dja kabolkwolkan kore kubolkmunun. Kahdjalrung kadberre kunkakkuyeng, kaluk bu Christ kamdurneng yiman kayime kunbarnangarrakerrnge kambarrhbun kore kukang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manbu kundulmuk marneyime. Bu ngudda ngurribimnan kore nawu prophets birribimbom, wanjh kunukka minj nawu prophets bu bedmanwali birrimayalimarnbuyi kore birribimb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rrkyak. Nawu prophets minj bedman birribimbuyi kore birridjareni, dja mak kore bedman minj birriburrbuyi. Dja wanjh nanu nungan Namalngmakkaykenh benmarnbuni bu birridjalwokdi mandjad manbu kunwok kore God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Simon Peter, nawu ngamarnedurrkmirri nuye Jesus Christ, dja mak nganmunkeweng ngaye bu apostle nuye. Ngaye dja nawu bininj ngarrihni kondah ngarriwernhnjilngmak duninjh kore ngarriwoybukwon Jesus Christ nawu God kadberre bu kanngehkeng rowk. Nungka wanjh nadjalmak duninjh, dja kandjadme bu mandjad duninjh. Bolkkime nungka ngunmarnbom ngudberre warridj ba bu ngurriwoybukwon nungka yiman ngad dja karridjarrkkarrme mahni kunwoybuk mandjalmak duninjh. Wanjh ngaye ngabimbun nahni djurra ngu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rri yiwarrudj ngudberre ba bu munguyh God ngundjalwon nuye kunmodmikenh dja mak ngundjalkongibun ngudberre, bu ngurriborlhme nawu God dja mak Jesus nawu kawohrnan kadberre.Ngurrimarnburrimen Kore Ngurrimunkekadjung Nawu Christ2 Peter 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God dulkarrekimuk duninjh wanjh nungka kanwong nawern nawu namakmak ba bu karridarrkiddi kunmak dorrengh, dja mak bu ngarrimarnekurduyime mandjad nuye kore karriborlhme nuye. Nungka wanjh God duninjh nawu nadjalwernhmak, dja nawu kundjalmak kakurduyime, wanjh kunmekbekenh kankayhmeng k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h, God wanjh najdalwernhmak dja munguyh kakurduyime bu djal kunmak. Kunmekbekenh kunu nungka kanwong kadberre kunwern nawu namakmak kore kanmarnewokkurrmerrinj. Kunukka bolkkime wanjh yiman karribelbmerren nawu God, dja karriyimerran yiman nungka, dja wanjh karridjalbawon munguyh manbu kunwarre kore bininj nawu kondah kurorrebeh kabirrimarnbun bu kabirridjaldjare kunwarre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kunmekbekenh ngudda ngurridjalkangewoybuknin, dja ngurrirohrokmen bu ngurriyimerran ngurridjalmak bininj. Dja mak munguyh ngurriborlhmen nawu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guyh ngurridjalborlhmen dja mak ngurrimarnburrimen ba bu kunmak ngurriyime, dja yuwn bu kunwarre. Yuwn bu mak ngurriwarnyakmulewarren, dja wanjh ngurridjalngunjdjika nawu God munguy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rringunjdjikan nawu God, wanjh ngurridjaldabbolknin warridj nawu birribuyika bininj bu ngurridangerrinj kore Christ, dja mak ngurrimarnedjaremerrimen.]]></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2026-07-17T03:18:53Z</dcterms:created>
  <dcterms:modified xsi:type="dcterms:W3CDTF">2026-07-17T03:18:53Z</dcterms:modified>
  <dc:title>Bible.com.au: 2 Peter 1:1-21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