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6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John 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urrinahnarrimen ngudmandeleng ba bu ngurrimang kunmakmak nawu God ngunyingkihberrebbom. Kaluk nungan ngunkarremulewan ngudberre kore ngurrimarnedurrkmirri. Dja yuwn bu ngurriwarrh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ninj nawu minj mandjad kabirrikurduyime kore Jesus kanbukkabukkang kadberre, bedda kabirribalkurduyime kunbubuyika, wanjh bedda kunu minj kabirriraworren nawu God. Bininj nawu kabirrikurduyime kore Jesus kanbukkabukkang kadberre, wanjh nakka bedda kabirriraworren God nawu Ngabbard dja Beywurd nuye nawu Jes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yiman nangale bininj kamre kore ngudda yimankek ngunbukkabukkan kore kunbuyika kunmayali, wanjh nakka nanu yuwn yikimang bu minj kangime kore kunrurrk 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mekbe bininj yiman yikimang, wanjh kunukka yibalngunjdjikan, bu ngunebaldjarrkkurduyime kore kunwarre.Ngaye Ngadjare Djahwon Ngudberre.2 John 12-1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ye wanjh kunwern marnebimbuyinj ngudberre, dja minj ngadjare ngahbimbun munguyh kore djurra, dja ngadjaldjare ngamre karrinarren bu karriwokdi darnkih, ba bu karridjarrknjilngmak row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udda ngunedanginj ngalbu God bidjarrngbom, wanjh ngalengngarre wurdwurd bedda ngundimarnewokmunkewerrinj kore kunwokmak dorrengh k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aye Ngayolyolme Ngudberre Kunwoybuk Dorrengh2 John 1-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nawu John dja ngawohrnan yiwarrudj ngarre, dja ngaye wanjh marnebimbun ngudda ngalbu daluk ngundjarrngbom God, dja mak wurdwurd dorrengh nawu ke. Ngaye wanjh marnedjare ngudberre bu kunmekbekenh karridjarrkburrbun kore kunwoybuk. Dja mak birriwarlahkenh bininj nawu kabirriburrbun kunwoybuk, wanjh bedda warridj ngundidjalmarnedja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ninjkunu wanjh kundjalwoybuk kurrmerrinj kore ngad bu kadjaldi kore ngad kukange kadberre munguyh munguy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djare God nawu Kornkumo dja mak Jesus Christ nawu Beywurd nuye bu kunmak kabenedjalkurduyime kadberre, dja mak kandidjalkongibun dja mak kandihdjalnahnan bu kandiwon kunmodmikenh dorrengh. Dja ngadjare mak bu karrikarrme kunwoybuk kore kanmarnedja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lbu ngudda daluk, ngaye wanjh ngadjalnjilngmakminj bu ngabenwobekkang nawu wurdwurd ke kore birriwoybukwong mankarrewoybuk duninjh nuye God, dja mak kabirrini kore kunmak munguyh. Kuhni bu Ngabbard kanwokrayekwong kadberre.Karrimarnedjaremerrimen2 John 5-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olkkime wanjh ngaye ngadjare wokrayekwon ngudberre. Mahni mankarre minj mankerrngehkenh, dja ngurridjalyingkihburrbuni bu kerrngehkenhni. Wanjh kab karrimarnedjaremerrimen bu bulkkidj duninj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ngad karrimarnedjaremerrimen kore kuhni karrikurduyime kore nungan God kanyingkihwokrayekwong bu kanwong mankarre nuye. Ngudda ngokko ngurriyingkihbekkani kunyungkihni, bu mankarre nuye kayime bu karridjalmarnedjaremerren.Ngabenyolyolme Bininj Nawu Kabirrikurrehkurren2 John 7-1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irridjalwern bininj nawu kabirriwohkurrekurren ngokko kandibawong dja birriwam birriyarlarrmerrinj kore kubolkwarlahbubuyika kabirridi. Bedda wanjh kabirriyime yimankek Jesus Christ minj kumrawinj bu bininj duninjh yimerrangimeninj. Bininj nawu kabirriyime kunmekbe wanjh nakka kabirrikurrehkurren dja kabirridjalwirrihme nawu Christ.]]></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2026-06-04T21:55:15Z</dcterms:created>
  <dcterms:modified xsi:type="dcterms:W3CDTF">2026-06-04T21:55:15Z</dcterms:modified>
  <dc:title>Bible.com.au: 2 John 1:1-13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