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nungan ngundjalmarnekurduyime kunmak kunwern kore njalehnjale ngurridjare. Wanjh kunu munguyh ngurridjalmang bu kahwernmerren ngudberre ba bu ngurrbenmarnekurduyime kunmakmak kunwern bedberre nawu birribuyika bin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mekbekenh kabimbuyindi kore djurra bu kayime, “God kabenwon kunmak kunwern bu djal burudjang nawu birrimarladj bininj kore kubolkwarlahkenh rowk. Nungka wanjh kadjalkurduyime bu djal kunmak munguyh munguyh.” [Psalm 112:9]]]></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kabenwon birriwarlahkenh bininj manbu yehyeng rowk. Kabenwon manmim ba bu kabirridudjeng. Kabenwon manme ba bu kabirringun. Nungka wanjh ngunwon ngudberre manwern manmim, ba bu ngurrbenmarnekurduyime kunmak birribuyika birridjalwern bi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ime bu nungka ngunmarnbun bu ngurridjalkuken munguyh ba bu ngurriweymakmen munguyh. Ngad ngarrikan nawu ngudda kandiwon bedberre birribuyika nawu karridangerrinj, dja bedda bu kabirrimang, wanjh kabirrimanjbun nawu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bu ngurrbendjalbidyikarrme nawu God nuye bininj. Dja kunbuyika warridj. Wanjh kunu birriwern bininj kabirridjalmanjbun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ninj birriwern ngundikurdunan kore ngurriweykan moneykenh, dja wanjh kabirriburrbun ngudda ngurriwoybukwon God. Kaluk bedda wanjh kabirriburlume God bu kuninjkunukenh bu ngurriwokmarrkmey kunmak kunwok manbu Christbeh. Ngurrimulewarren bu Christkenh, dja mak ngurriweymak kore ngurrbenbidyikarrme nawu birridjalwern bininj. Kumekbekenh wanjh kabirridjalburlume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ngundimarnedjare ngudberre bulkkidj duninjh, dja kabirridi yiwarrudj ngudberre dja bu kuninjkunukenh kore kunmakmakkenh God ngunwong ngu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h, wanjh karridjalmanjbu God bu kanwong manbu nawernhmakkaykenh nuye, nawu minj karribayah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arriwoybukwon Jesus Wanjh Karribidyikarrmerren2 Corinthians 9: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minj ngadjare ngahbimbun ngudberre kuninjkunukenh bu ngunbidyikarrme nawu God nuye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okko ngaburrbun ngudberre ngurridjare ngurrbenbidyikarrme. Ngaye wanjh mulewam ngudberre kuninjkunukenh nawu bininj kabirrihni kunred Macedonia, bu burlumi ngudberre. Ngayimeng, “Nahni bininj kore kunbolk Achaia, wanjh ngokko birrimarnburrinj bu birriwong mandjewk nabuyika.” Dja bolkkime wanjh birriwern kore bedda kabirridjare ngundingunjdjikan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ye bolkkime ngabenmunkewe kadberre karridangerrinj kore ngudda bu ngunbidyikarrme ngurrikurduyime kore ngurridjare bu ngurriweymakkenh. Bu ngurriyingkihmarnburren bu ngurriyime, wanjh kawoybukkendan kore ngad biyingkihburlumen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mak ngamre yerrekah bu nan ngudberre, dja yikahwi bininj ngarrimdjarrkre dorrengh nawu kondahbeh kubolk Macedonia. Bu ngarrimre ngundingalke minj ngurrimarnburrimeninj, wanjh kawarre! Ngudda dja ngaye warridj, wanjh karridjarrkyemengalmeninj! Dja mak nawu ngarrimdjarrkre kunubewu ngandiyolyolme bu kuhnikenh ngaye yingkihburlumeng ngu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nj, dja kunmekbekenh ngaye ngamarrkdjawam birrimekbe nawu karridangerrinj bu ngandimarnedokme kabirrire kore ngudda. Bedda ngurridjarrkdurrkmirri bu ngurrimarnburrimen moneykenh bu ngurriyingkihkurrme, kaluk bu ngaye ngamre yerreh. Kuhni bu ngurrikurduyime, wanjh birriwern kabirriburrbun bu ngudda ngurriweymak, dja minj ngurridjalkurduyime kore djal bininj ngundidjurrkwon.God Ngunkukenwon Ngudberre Ba Bu Ngurrbenbidyikarrme Birribuyika Bininj2 Corinthians 9:6-15]]></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rriburrbun ba ngurrimenmenbekkan kuninjkunu. Nawu bininj karrudjeng mandjalkudjikudji manmim, kaluk bu mankolhde kadjordmen wanjh manyahwurd manme kamang. Dja nawu bininj karrudjeng manwern manmim, kaluk bu kadjordmen wanjh manwern manme kama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ime bu ngudda ngurriweyka bu ngurriwon ngudman bu ngurridjare kore kukange ngudberre, dja yuwn bu mak ngurribalnjilngwarremen bu ngurriweykan dja mak yuwn bu ngurriweykan kore bininj ngundidjurrkwon. Dja kuhni burrkyak. God wanjh kabenmarnedjare bininj nawu kabindiwon bu kabirridjaldjekme kore kabirrikurduyime.]]></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2 Corinthians 9:1-15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