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minj ngawokrayekworren ngudberre bu wokwon ngudberre. Dja ngaye ngadjaldjare nan ngudberre bu woybukkih ngurrbenmarnedjare birribuyika bininj. Yikahwi birribuyika nawu karridangerrinj wanjh ngokko bindikukwoni kunwern nawu birrimarladj bininj, dja kunubewu ngudda wanjh ngurrbenkukwon kundjalwern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rridjalburrbu bu Jesus Christ nawu Kawohrnan Rowk bu kanwernhkongibun! Nungka wanjh nawernhkukenni, dja bonj, nungka marnburrinj marladjminj, dja kunmekbekenh kunu nungka kukmarladjworrinj ngudberre ba bu ngudda ngurriwernhkuken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ninjkunu ngaye bu ngahburrbun ngudda ngurrikurduyime bu kunmakkenh. Ngurriburrbu mandjewkbuyika bu ngudda wanjh ngurridjalyungkih ngurrbenkukwong. Dja mak ngudda ngurriyungkihni bu ngurridjareni ngurrbenkukwo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wanjh bolkkime ngurriyakwo manbu manmekbe ngudda ngurridedjdjingmey kore ngurridjareni. Ngurrbenwo manbu ngurrikarrme dja kore ngurridj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ngurrikarrme kunyahwurd, wanjh ngurrbenwo kunyahwurd. Bu ngurrikarrme kunwern, wanjh ngurrbenwo kunwern. Bu woybukkih ngurridjare ngurrbenwon kore kukange ngudberre, wanjh God kanjilngmak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d minj ngarridjare ngudda ngurriwarreworren bu ngurrbenwon birribuyika bininj dja ngurrbenngehke, dja ngarridjare ngurribebbehkarrme ba bu ngurrirohr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bolkkime ngudda ngurrikarrme nawern ba bu ngurrbenwon kore kabirridjare. Kaluk yerrekah, bu bedda kabirrikarrme nawern, kunu bedda ngundibidyikarrme ngudda bu njale ngurridjare, wanjh kunu ngurridjalrohrok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mekbe kayimerran kore wokbimbuyindanj kore djurra, kayime, “Nawu bininj namekbe mangimangi nawern, dja bonj, minj kundjalwern duninjh bu karrmeninj. Dja bininj nawu mornnameng walakkih, wanjh nanu djalkarrmeng kore djareni, dja minj nayahwurd.” [Exodus 16:18]Paul Kabimunkewe Titus Kore Corinth2 Corinthians 8:16-2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e ngamanjbun God bu nungka bikurrmeng kore kukange nuye nawu Titus ba bu ngunmarnedjare ngudberre yiman kayime ngaye marnedjare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itus yingkihdjareminj bu ngad ngarridjawam nungka bu kakurduyime ngudberre. Nungka mak kadjare bulkkidj bu kamre kore ngudda, kaluk kuhni nungan nuye kunmayali bu ngunbidyikarr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rriyurrhkerren Kore Karriweykarrenkenh2 Corinthians 8: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d wanjh ngarrimunkewe warridj nakudji nawu karridangerrinj. Nungka nawu kabirriburlume kubolkwern kore kabenmarnedurrkmirri bininj nawu yiwarrudj bedberre kore kahmulewan manbu kunwok kunm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birrimekbe bininj birridjarrngbom dja birrikurrmeng ba ngarridjarrkrengehre kore ngarrbenwonowon birribuyika nawu birrimarladj bininj nuye God. Ngad kuhni ngarridurrkmirri ba bu bininj rowk kabirriburlume nawu Kawohrnan Rowk, dja mak kabirriburrbun bu ngad ngarridjare ngarrbenbidyikarrme God nuye bi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d wanjh ngarridjalwernhkukmarnburren ba minj nangale kankewkme ngadberre kore maninjmanu ngad ngarrihkarrme mankimukkenh money manbu ngarrbenwon bu djal burudja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d ngarrihrohrokme kunrayek bu ngarrihkurduyime mandjad kore kumirrk nuye nawu Kawohrnan Rowk dja mak kore bininj ba bu kabirriburrbun wanjh mandjad ngarrikurduy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nmekbekenh kunu ngad mak ngarrimunkewe nabadbuyika bininj nawu karridangerrinj bu kabirrimdjarrkre kore ngudda. Ngarrikurdunani nahni bininj kunwernkenh, dja ngarriburrbun nungka yingkihmarnburrinj bu kawernhdurrkmirri. Nungka wanjh ngunmakwan bu ngudda ngurridjare kunmak ngurrikurduy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awu Titus, nungka wanjh ngaye nganedabbolk kore nganehdjarrkdurrkmirri nawu bu bibidyikarrme ngudberre. Dja mak birribuyika nawu karridangerrinj, wanjh nawu yiwarrudj bedberre bininj kabindimunkewe, dja birriwern kabirriburlume nawu Christ bu beddaken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bu kabirrimre kore ngudda, wanjh ngurrbenmarnedjarenin bedberre ba bu birriwern bininj nawu yiwarrudj bedberre rowk kore kubolkbubuyika, wanjh kabirriyime ngudda ngurrimak, yiman bu ngad ngundimakwan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h, nawu karridangerrinj, ngad ngarridjare ngudda ngurriburrbun manbu kunmakmak rowk God benwong bininj nawu yiwarrudj bedberre nawu kabirrihni kunredbubuyika kore kubolkkimuk Maced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dda wanjh birrikarrmi kunrayek kunkimuk dja benrohrokmeng bedberre wernkih duninjh. Bedda warridj wanjh birridjalmarladj duninjh. Dja kunu, bonj, bedda wanjh birridjalnjilngmakni dja mak birridjalweymak duninjh bu kunwern bindikukwoni birribuyika bi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woybukkih marneyime bu bedda minj birrikukenni, dja bonj, bindidjalwong kunwern. Minj nangale bendjurrkwoyi, djal bedman birrikurduyi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edda kandidjawadjawam ngadberre dja birridjaldjareni bu ngarriyikadjurrinj bu ngarrbenbidyikarrmeng nawu God nuye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dda wanjh birrikurduyimi bu djal kunmak dja ngandinjilngmarnbom ngad kore ngarrikangebarrhmeng. Bedda kerrngehkenhni birrikurrmerrinj werrk kore nungka nawu Kawohrnan Rowk dja mak yerre wanjh birrikurrmerrinj kore ngad. Kunmekbe kunu rowk kore God djarem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itus nungan nayungkih bu durrkmirri kore kunmekbekenh. Dja wanjh ngarrimarrkdjawam bu ngunbidyikarrme ba bu ngurriyakwon kore kerrngehkenhni nungka ngurridedjdjingmey. Kuhni wanjh kunmak bu ngurrikurduyime kunkongi dorreng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wanjh ngurrbenyurrhke birribuyika kore kunwernkenh. Ngurrbenyurrhke rowk kore ngurriwoybukwon nawu God, dja mak bu ngurrihmulewan nuye kunngudj dorrengh, dja mak kore ngurriburrbun kunwern, dja kore ngurridurrkmirri wernkih duninjh, dja kore kandimarnedjare ngadberre. Mah, wanjh bolkkime ngurrimarnburrimen bu ngurriwernweymaknin dorrengh kore ngurrbenkukwon nawu birrimarladj bininj nawu God nuy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2 Corinthians 8:1-24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