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iman bu ngardduk nayungkih djurra ngunnjilngwarrewong ngudberre, wanjh bonj, minj mak ngakongiburren kore ngabimbom. Bu kerrngehkenhni nganjilngwarreminj, yiman marnbom ngudberre bu ngurrinjilngwarreminj bu djal kundedjdjumbungken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nganjilngwarreminj bu marnbom ngudda ngurrinjilngwarreminj! Dja bolkkime wanjh nganjilngmakminj bu kuhnikenh ngudda kunkongi ngudberre wanjh ngunmarnbom ngurrikangeborledkerrinj, dja wanjh kamak rowk. Ngudda ngurrinjilngwarreminj kore nungan God djareminj. Wanjh kunu minj ngurrikanjbabang kore ngadbeh, dja burrky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ngurriburrbun bu kuhnikenh. God kadjare bininj rowk kabirrihnjilngwarremen ba bu kabenkangeborledke dja kabenngehke kore kunwarrekenh bedberre. Dja karrinjilngmak bu kumekbe. Kunbuyika duninjh bu karridjalnjilngwarre kore kondanjbeh kurorrewaken, dja kuhni wanjh kankan kore kundowi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urrikangenarrimen! God ngunwong kunnjilngwarre, dja njalehkenh? Nungka ngunmarnekurduyimeng ba bu ngurridjaldjare ngurrikurduyime kundjalmak ba bu nungka ngunmakwan. Kunmekbekenh ngudda wanjh bolkkime ngurrikangeyiddung dja ngurrimarnekelemen nungka. Ngudda ngurrikangewurlhmeng, dja ngurrimarnekurrmerrinj nuye, dja ngurridjare bu ngurrbendung bininj nawu kabindiwarrewon birribuyika! Yoh. Ngudda ngurriweleng wanjh ngurrimungukenh kore kumekbe ngunmarnekurduyimerranj row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njalekenh ngaye ngabimbom namekbe nayungkih djurra? Ngaye minj ngabenmarnebimbuyinj berrewoneng bu nungkakenh bininj nakudji nawu yimeng kunwarre, dja nabuyika bininj nawu biwarrewong. Burrkyak, dja ngabimbom ngudberre ba bu ngurriwernhburrbun bu woybukkih kandimarnedjare bulkkidj duninjh ngadberre, dja mak ngurriburrbun bu God kankangenan kadberre rowk kukan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nmekbekenh kunu ngad ngarrinjilngmakminj. Dja mak bu ngarrinang nungka Titus bu djalnjilngmakni kore ngudda ngurrikangengehkeng nuye, wanjh ngad warridj ngarrinjilngmakm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ngaye mulewam ngudberre bu Titus nganewokdi, wanjh burluburlumeng ngudberre bu kunkimukkenh, dja ngudda ngurribukkarrinj nuye dja wanjh kaburrbun bu ngaye ngayimeng kunwoybuk. Ngad wanjh ngarridjalyime bu djal kunwoybuk bu ngundimarneyime munguyh, dja bu ngundiyolyolmeng kore Titus ngarriwokdi, wanjh ngarridjalyimi kunwoybuk dorren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itus wanjh nunganwali ngundjalmarnedjare dja kawernmerren. Nungka kaburrbun bu kerrngehkenhni ngudda ngurrikimey, dja bu ngurribekkabekkang, wanjh ngurrikeleni dja ngurrikukdeldelmi dja wanjh ngurriwokmarrkmey kore nungka ngunbukkabukka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h. Wanjh ngadjalnjilngmak duninjh bu kunmekbekenh kunu ngaye wanjh ngawernhburrbun ngudda ngurridjalmak bini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enmarrkdjawan Bininj Nawu Kabenmarnedjare2 Corinthians 7:1-1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rdduk karridabbolk nawu ngaye marnedjare, ngad karrihkarrme kore God kanberrebbom. Wanjh ngadkunu karrimarnburrimen ngadmandeleng dja karriwe yehyeng rowk nawu kankangeburlerriwon, dja mak njale manbu kanhmarnbun bu karriyime kunwarre. Ngad kab karrirohrokmen bu karriyimerran karrikukdjamunnin kore karrikengehme nawu God dja wanjh karridjalwokmarrkmang nuy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d ngarridjare bu ngudda ngurridangmarrhmarrimen ngudberre kunkange kore ngad. Ngurriburrbun bu ngad minj kunwarre ngarriyimeninj nuye nangale kore ngudda, dja minj nangale ngarriwarrewoyi, dja minj nangale mak ngarrikaybuyi kore ngarrikowimeninj. Burrkya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ngahyime kuhni dja minj djuhbun ngudberre. Ngaye marneyimeng ngudberre kunyungkih bu ngad bimarnedjare ngudberre kunkimuk ba bu karridjarrkdarrkid mak karridjarrkdow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e wanjh burlume ngudberre dja makwan bu mulewan ngudberre. Ngudda kandiwernhnjilngmarnbom kore kunyid nganmarnewernmerrinj, kunrayek dorrengh. Dja bonj, ngaye ngadjalwernhmarrmarr duninj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ngad ngarribebmeng kunred Macedonia, ngad minj ngarringehmeninj. Ngarringalkeng kunwern kunyid kanwakbuyinguneng ngadberre. Ngad ngarriburreni kuberrkkah birribuyika bininj, dja ngarrikeleni kore kanjdji kukange nga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God nawu kabennjilngmarnbun nawu birrinjilngwarre bininj, wanjh kannjilngmarnbom ngadberre bu nawu Titus kumwam. Ngad wanjh ngarribalnjilngmakm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Titus ngunmulewam ngudberre bu ngudda ngurrikangemarnbom nungka, dja bu kuhni ngundiwobekkang, wanjh ngad ngarribalnjilngmakminj. Dja mak Titus yimeng bu ngudda ngurridjare wernkih bu karriyawoyhnahnarren, dja bu ngurridjare kandiyime bu kandimarneyakwarre ngayekenh. Dja mak yimeng bu kandimakwan bu kandiyolyolme. Wanjh bu ngaye ngabekkang kuninjkunu rowk, ngaye ngadjalwernhnjilngmakminj.]]></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2026-06-25T11:18:51Z</dcterms:created>
  <dcterms:modified xsi:type="dcterms:W3CDTF">2026-06-25T11:18:51Z</dcterms:modified>
  <dc:title>Bible.com.au: 2 Corinthians 7:1-16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