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ka bininj kandimakwan ngadberre, mak birribuyika kandiwelengname ngadberre. Birribuyika bininj kandimarnewokdi kabirriyime kunwarrehwarre ngadberre, dja birrimirndebuyika kunmak kandimarnewokdi. Ngad wanjh ngarrihdjalmulewan bu kunwoybuk duninjh, dja bonj, yikahwi bininj kandidjalkow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rriwern bininj kandiburrbun rowk, dja yikahwi wanjh minj kabirridjare kandibekkabekkan. Ngad yiman ngarrihdowen yerreh, dja kunu ngarridjaldarrkiddi. Ngad kandikukmorroy, dja minj kandibuyi bu kandikukburriweme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ikahwi wanjh ngarriwernhnjilngwarre, dja ngad kunu munguyh ngarridjalburlume nawu God. Ngad yiman ngarrimarladj, dja ngarrbenmarnbun birriwern bininj bu yiman kabirrikukenmen. Ngad minj njale ngarriwernhkarrme, kunu woybukkih ngad ngarrikarrme yehyeng ro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ndibekka ngudda bininj nawu ngurrihni kore Corinth nawu bimarnedjare! Bonj, ngad wanjh bimarneyimeng kunwern kore kanjdji kukange ngadberre, dja ngarridangmarrhmey ngadberre kukange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nj bibawon ngudberre, dja bidjalmarnedjare munguyh, dja njalekenh ngudda minj kandihmarnedjare nga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marneyime ngudda ngudberre bu ngudda yiman ngardduk wurdwurd. Ngurrikurduyimen yiman ngad bu ngarrikurduyimeng. Ngayime ngurridangmarrhmarrimen ngudberre kunkange kore ngad.Yuwn Bu Karribelbmerren Bininj Nawu Minj Kabirriwoybukwon Jesus Christ2 Corinthians 6:14-1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dda minj ngurrirohrok bininj nawu minj kabirriwoybukwon Jesus. Dja yuwn mak ngurriraworren birrimekbe bininj bu ngurridjarrkdurrkmirri. Nawu kunmak dja kunwarre, nanu minj kabirriraworren. Manbu kabolkwolkan dja manbu kunkak minj kabenerawo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nj nuk Christ kabenewokmarnburren nawu Namarnde Duninjh? Ngudda nawu ngurriwoybukwon Jesus, wanjh njale ngurridjarrkkarrme bininj nawu minj kabirriwoybukwon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rurrk manbu temple, kore bininj kabirrimarneboddan God, wanjh minj kakarrme idols yiman gods kukkilehkilelh manbu kabirrimarneboddan bininj nawu kunbuyika duninjh kabirriwoybukwon. God nawu kahdarrkid munguyh munguyh wanjh kanmirndekurrmeng kadberre bu karriyimerranj yiman kayime Temple nuye. Ngurriburrbun bu God nungan yimeng, “Ngaye ngarridjarrkni ngardduk bininj, dja ngarridjarrkre bedda dorrengh. Dja ngaye bedberre God, dja bedda ngardduk bininj.” [Leviticus 26:12; Jeremiah 32:38; Ezekiel 37:2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k nawu Kawohrnan Rowk yimeng, “Ngurrbenbawo birrimekbe bininj dja ngurrikuklarlmarrimen! Yuwn ngurrikarrme njale nawu minj bele, kunu ngaye wanjh kimang ngudberre.” [Isaiah 52: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ikangeborledmen Bolkkimekenh2 Corinthians 6: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mak nawu Kawohrnan Rowk nawu Narrulkarrekimuk yimeng, “Ngaye ngudberre kornkumo dja ngudda ngardduk bebeywurd dja ngalbebeywurd.” [2 Samuel 7:14; Isaiah 43: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d wanjh bimarrkdjawan ngudberre bu bolkkimekenh. Ngad karridjarrkdurrkmirri rowk, God dorrengh, kunmekbekenh ngad bimarrkdjawan ngudberre, yuwn bu ngurribarlanhmang kunmakmak God nuye ngurrikarrme. Nungka wanjh ngunwernhkongibom dja yuwn ngurrimarnbun bu djal burudja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rriburrbun bu God yimeng, “Bu kunmekbe bolkyimi ngaye marnedjareni ngudberre, wanjh ngaye ngabekkang ngudberre. Dja kunmekbe bolkyimi wanjh ngaye ngehkeng ngudberre.” [Isaiah 49:8] Wanjh ngaye marneyime ngudberre bu kabolkyimerran! Bolkkime, djal bolkkime duninjh, God kanmarnedjare, dja kunbarnangarra nuye kore kanngehke.Paul Yolyolmerrinj Bu Kunrayek Duninjh Bimarnebebmeng2 Corinthians 6:3-1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garrimarnedurrkmirri God, wanjh yuwn bu yiman ngarrbendengedong bininj nawu kandibekkan. Dja mak ngarridjare ngarridurrkmirri bu djal mandjad ba bu bininj nawu kandikurdunan wanjh minj kandikewkme dja wardi kabirriwokwirrihme kore ngarriyolyol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undjalbuyika ngarriyime. Bu ngarridurrkmirri wanjh munguyh ngarrbenmarnebukkarren birribuyika bininj ba kabirriburrbun bu ngad wanjh woybukkih ngarridjalmarnedurrkmirri nawu God. Ngayime ngarrihmang kunwern kunrayek kunyid, kore kadjalwernhkarrerayek, dja kundjalwernkimuk kahkarreyo, dja bonj, bu ngarrinjilngwarremen, ngad minj ngarrimarrkbaworren kore ngarridurrk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kunu kandibun dja kandikukburriwe kururrk ngarrirurrkkenhdangen. Bininj nawu ngandiwirrihme wanjh kabirrimirndemornnamerren ngadberre dja ngandimarnekayhme. Ngad ngarridurrkmirri kunrayek dja minj ngarringehme, mak yika ngad minj ngarrikodjkeyo mak ngarridi manmey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d woybukkih ngarridjalmarnedurrkmirri nuye God dja karridjalkurduyimi kunmak. Ngarrbenburrkburrkbekkan bininj rowk. Ngad wanjh ngarrbenkongibun, dja ngarrbendjalmadbun, mak ngarridurrkmirri kore Namalngmakkaykenh, dja woybukkih ngad ngarrbenmarnedjare birribuyika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rrimulewan bu kundjalwoybuk, dja ngarridjaldurrkmirri God nuye kundulkarre dorrengh. Minj ngarrbenbun bininj, dja ngaleng ngarrbenbengdayhke kore God kadjare kabenmakwan kore nungka. Dja bu bedda kabirridjare kanbun, wanjh bonj, ngarrbenyawoyhbengdayhke kore God kadjare kabenmakwan.]]></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2026-07-17T02:05:29Z</dcterms:created>
  <dcterms:modified xsi:type="dcterms:W3CDTF">2026-07-17T02:05:29Z</dcterms:modified>
  <dc:title>Bible.com.au: 2 Corinthians 6:1-18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