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e ngayawoyhyime, yoh, karriwernhwoybukwon. Ngad karridjaldjare bu karribawon maninjmanu kunburrk dja karridjarrkyo munguyh kore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kenh karriwernhrohrokme bu karrinjilngmarnbun God bu kondah karrihni kore kunburrk, dja nuk bu karribawon manbu kunbur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ad karridjalwernkenh rowk karridolkkarren karridi nuye kumirrk Christ dja kanbebbehdjadme kadberre kore baleh karrikurduyimi kore kunburrk, bu kunwarre dja nuk kunmak karrikurduyimi, dja nungka wanjh yiman kanbebbehkarremulewan kore kunmakkenh dja yika kunwarrekenh kadberre.God Kadjare Birriwarlahkenh Bininj Bu Kabirrikangeborledkerren Kore Nungka2 Corinthians 5:11-1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gad ngarrikengehme nawu Kawohrnan Rowk, dja mak ngarriburrbun kore baleh kakarremenmenyime. Wanjh kunmekbekenh kunu ngarrirohrokme bu ngarrbenmayalimarnbun bininj rowk ba bu bedda kabirrikengehme warridj. God kanburrbun bu ngad baleh ngarrihyime, dja ngaye ngadjare ngudda bu kandimakwan kore kanjdji kukang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d kunu minj ngarrihyawoyhburlumerren ngadmandeleng kore ngudda ngudberre, dja burrkyak. Dja ngad bihmarneyime ngudberre ba bu kandimakwan ngarriweleng. Kaluk ngudda ngurrbenwokmang bininj nawu kabirridjalkuknan kore kunburrkkenh kore kabirriburlumerren, dja minj kabirriburrbun kunmayali kore kanjdji kunkan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h, dja yikahwi kabirriyime bu ngad ngarrimayaliyakmen dja ngarribengwarr! Bonj, bu woybukkih, wanjh kunukka kore God nuye. Dja bu ngad karrikarrme mandjad kunmayali, wanjh kunukka ba bu bihbidyikarrme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ngayime. Kaluk ngad karriwernhburrbun Christ kandjalmarnedjare, dja kunmekbekenh kunu karrikurduyime kore nungka kadjare. Minj kunbuyika karridjare. Ngad karriwernhburrbun nungka nadjalkudji doweng kadberre rowk, wanjh kamenyime bu ngad karridjalwern karridowerrinj warrid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wanjh doweng kadberre karriwarlahkenh bininj rowk ba bu nawu kabirrihdjaldarrkiddi bininj wanjh minj munguyh kabirrikurduyime kore djal bedman bu kabirridjare. Dja birridjaldjaremen bu kabirridjalwokmang nungka nawu doweng bedberre, dja nawu God birrolkkayhweng kore dowengb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olkkime ngad yuwn mak karriyawoyhburrbun yiman kondanjkunubeh bu karrbennan bininj rowk. Ngad korrokoni karrimayaliwarreni, yiman bu kondanjkunu kurorrebeh, dja minj karriwernhburrbuyinj nawu Christ. Dja bolkkime burrkya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wanjh bolkkime, bu nangale bininj kabenebelbmerren nawu Christ, wanjh God kabimarnbun bu kayimerran nakerrnge duninjh. Nawu nakareni bininj wanjh yakminj; nungka wanjh nakerrnge duninjh.God Kabularrbun Kunyid Manbu Kanyarlarrkeng Ngad Bininj Dja Nawu God2 Corinthians 5: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luk Bu Karridi Kore Heaven2 Corinthians 5: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rowk wanjh kumwam kore Godbeh. God wanjh kanbelbmeng kore Christ dja kunu kanmarnbom ngad nawu karriyidkoni nuye God ba bu karriyimerranj nuye djawirna duninjh. Dja marnbom kunmodmikenh kore ngad dja nungan naweleng. Wanjh God kanwong ngad bu karrbenmarnbun birribuyika bininj ba bu bedda warridj kabirriraworren nuye bu kunmodmikenh dorren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ime bu God bimarnedurrkmirri kore bimarneni Christ, ba bu kurrmeng kunmodmikenh nuye kore birriwarlahkenh rowk bininj dja kore nungan naweleng. Bu karribelbmerren nawu Christ, wanjh kunu God minj kanmarneburrbun ngad bininj kore kunwarrekenh. Dja nungka wanjh kanwong kadberre maninjmanu manmakkaykenh kunwok manbu kayolyolme bu karriraworren nawu God, kunmodmikenh dorreng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gad kunu Christ kanmunkeweng bu karrire karrbenmarnemulewan nuye. Bu karrimulewan, wanjh bininj kabirribekkan nuye kunwok bu kayime, “Ngundiwernhmarrkdjawan ngudberre bu Christkenh. Ngurrimdurndeng kore God bu ngunmarnbun djawirna duninjh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Christ minj kurduyimeninj kunwarre, dja God bimarnbom nungka bu ngorrkang kadberre kunwarre dja kunmekbekenh God biwarrewam, ba bu ngad nawu karribelbmerren Christ wanjh karriyimerran bu God kanmakwan kore nuye kundjal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karriburrbun manbu kadberre kunburrk makka yiman kayime kunrurrk kore karridjalwohni waken kondanjkunu kurorre manbu kaluk kayakmen. Bu kunmekbe kayimerran, God nungan kahkarrme kunrurrk kadberre manbu minj bininj birrirurrkmarnbuyi. Dja mahni kunrurrk kadjaldi munguyh munguyh kore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lkkime ngad karrikayhme kunnjilngwarre dorrengh kore kondanjkunu kurorre karrihni. Ngad ngarridjaldjare God kankan ba karriyo kore kunred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nungan kankukdjongbun kadberre wanjh minj mak munguyh karrikuklarrk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yiman ngad bolkkime karrihni kundarrkid kunburrk, wanjh karrihngorrkan kunwarre, kunmekbe kunu ngad karrikayhme. Karridjare karrire kore heaven. Wanjh kuninjkunu kondahbeh kunburrk kaluk karrowen, dja karridarrkidkerrngehme kore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mekbe wanjh God kadjare kakurduyimerran kadberre. Nungka kanyingkihmarnbom bu kuhnikenh. Dja nungka kanyingkihwong kadberre Namalngmakkaykenh nuye ba bu karriwernhburrbun kunwoybuk dorrengh kore yerrekah bu kanmarnekurduyimer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kunmekbekenh kunu ngad munguyh karrikangemak kore karriburrbun woybukkih duninjh ngad djal waken karrihdjalwohni kondanjkunu kurorre bu karrihdarrkiddi kore kadberre kunburrk, dja ngad kunu djarreh karrihdi nuye nawu Kawohrnan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inj karridarrkidnan bolkkime kore kunburrk karrihni, dja med, karridjalwoybukwon nungk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2026-06-25T12:44:57Z</dcterms:created>
  <dcterms:modified xsi:type="dcterms:W3CDTF">2026-06-25T12:44:57Z</dcterms:modified>
  <dc:title>Bible.com.au: 2 Corinthians 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