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d wanjh karrikarrme kunyid kunwern dja kandjokkohme kadberre, dja med, minj kandjalberelhmeninj. Ngad minj karriwernhburrbun bu baleh karrikurduyime, dja ngaleng yuwn bu karrimarrkbaworren kore karrikangewarre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bininj kandidjuhbun, dja God nungka minj kanbawon kadberre. Dja mak yika kandikukburriwe bu karrimankan, dja med, minj kandibularrb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kunbarnangarra rowk ngad karribadkanjbabang munguyh kore kuburrk kadberre dja yikahwi ngad karridowen, ba bu bininj rowk kandinan dja kabirriburrbun kore Jesus warridj doweng. Dja kandinan ngad nawu karridarrkiddi, dja karrikurduyime kore Jesus, wanjh kunu kabirriburrbun bu nungka karrarrkid warrid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ikahwi ngad wanjh birriwarre bininj kandidarrkidmang dja karribun karridowe. Kuhni kanmarnekurduyimerran kore kuburrk kadberre ba bu Jesus kakebwaraldangen bu karribalhdowen. Ngad wanjh karridowe, dja nungka wanjh kahdjaldarrk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h, wanjh kundowikenh kahdurrkmirri manbu kanhbun ngadberre, dja manu kundarrkid kahdurrkmirri kore kukange ngu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nekke bimbuyindanj kore djurra nawu Bible, kayime, “Ngaye ngawoybukwong God, wanjh kunmekbekenh kunu ngayolyolme.” [Psalm 116:10] Ngad bolkkime wanjh karrirohrok kore karriwoybukwon, wanjh kunu ngad karridjare karriyolyol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h, karriburrbun bu God birrolkkayhweng Jesus nawu Kawohrnan Rowk kore dowengbeh, dja nungka kaluk kandolkkayhwe kadberre kore Jesus dorrengh. Kaluk nungan kanmirndemornname kadberre ngudda dorrengh, wanjh ngad kaluk karridjarrkdi kumirrk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ndjalwern kuninjkunu rowk wanjh ngudda ngudberre kurduyimerranj. Dja God kabenmarnedjare birriwern bininj, dja kawarlahmen dja birridjalwern bininj kabirriburluburlume nungka nawu nawernhmakkaykenh duninjh kore kabirridi yiwarrudj dja mak kabirrimanjmanjbun.Yuwn Bu Karrikangewarremen Dja Karrimarrkbaworren2 Corinthians 4:16-1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mekbekenh kunu wanjh ngad yuwn mak karrimarrkbaworren. Kunburrk kadberre, wanjh kakaremen dja karringudjyawarren. Dja kore kukange kanjdji kadberre, wanjh God kanhdjalkangekerrngehme kunbarnangarra ro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d karridjalwohmang kunyid bu djal bolkkimekenh, dja bu bolkkime kunrayek kanwarrewon, wanjh djalwob! Wanjh maninjmanu bolkkimekenh kunyid kanhdjalkan kadberre kore kunwernhmak duninjh nuye God, kore karridi munguyh munguy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Kawolkan Kore Kukange Kadberre2 Corinthians 4: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arrihkokokyirri bu karrihbolknan djarreh, dja yuwn bu karrinan nawu kondah kurorrebeh. Karriwernhnan nawu bininj minj kabirrinan kondah kurorre. Yehyeng nawu kondah kurorrebeh, wanjh kayakayakmen, dja nawu minj bolkkime karrinan, wanjh kahdjaldi munguyh munguy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kankongibom dja wanjh kanwong maninjmanu kadberre bu karridurrkmirrikenh. Wanjh kunu ngad yuwn bu karrikangewarremen dja karrimarrkbawor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ngadkunu karrimirrkborledmeng dja karribawong kore karriyimi manmolk dja kunyemi dorrengh. Minj kuhni karriyawoyhkurduyime. Mak ngad minj karrikurren, dja minj mak karriwokbuyikawon kore kunwok nuye God. Kunu burrkyak! Ngad kunu karrbenbukkabukkan bininj manbu djal kunwoybuk ba bu bedda kabirriburrbun kore kanjdji kukange bedberre bu ngad karrimak bininj nuye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yikahwi bininj minj kabirrimenmenbekkan maninjmanu manmakkaykenh kunwok manbu ngad karrihyolyolme. Wanjh kawarlkkayindi bedberre birrimekbe bininj nawu kabirriyakayak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rrimekbe bininj wanjh minj kabirriwoybukwon God, dja god nayahwurd bedberre nawu bolkkimekenh karrurrkmirri kondanjkunu kurorre, wanjh kabenmayalidubbewon, dja minj kabirrinan kore manmakkaykenh kunwok kahwolkayindi. Manbu manmakkaykenh kunwok kabiyolyolme kunmakmak nuye Christ, nawu nungka kabenedjalrohrok duninjh nawu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d kuninjkunu minj karrikarrme ngadman ngadberrekih, dja ngaleng ngarrihdjalmulewan bu Jesus Christ nungka nawu Kawohrnan Rowk. Wanjh kunmekbekenh ngad kunu ngudda bihmarnedurrkmirri kore nuye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kerrngehkenh duninjh God yimeng, “Wardi bolkwolkayinda bolkbamen kurobbe kore kahbolkmunundi!” [Genesis 1:3] Nahni nadjalkudjiwi God kanmarnewolkang kore kukange kadberre, ba bu karriwernhburrbun bu God wanjh nawernhmakmak duninjh, dja kawaralbukkarren bu karrinan kore kukeb nuye Christ.Kunburrk Kadberre Wanjh Karrowen2 Corinthians 4:7-15]]></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wanjh kankangebarlkeng nuye kunmakmak kunkimuk dorrengh. Dja ngad wanjh djalyeng! Yiman yerrih bu God kurrmeng nuye kunmakmak duninjh kore ngalng djabirlana bu kahdahkendi. God kuhni kurduyimeng kadberre, ba bu bininj rowk kabirrinan djal nuyekih kundulkarre duninjh, dja minj kunu ngadbeh.]]></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2 Corinthians 4:1-18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