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nu ngaye wanjh marneyime mandjad ngudberre bu ngudda ngurrimarneyimen bu ngurridjalmarnedjare nu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ngayingkihbimbom nahni nayungkih djurra ngudberre bu rohrokmeng, dja ngadjareni kurdunayi bu kunubewu ngudda munguyh kandiwokmarrkmang rowk kore bengdayhkeng ngu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ndibekka. Bu ngudda ngurrimarnebengmidjdan nangale bininj nawu ngurridjarrkdi, wanjh ngaye warridj ngamarnebengmidjdan nuye. Bu nangale nganmarnekurduyime kunwarre, wanjh ngaye ngabengmidjdanj nuye kore kumirrk nuye Christ nawu karrihdjarrkdi kadberre. Dja kuhni ngayime ba bu bidyikarrme ngu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kuhni ngakurduyime ba bu nawu Satan minj kanyurrhke kunngudj dorrengh kore njalehnjalekenh kadberre ngad. Dja wanjh ngad karriwernhburrbun bu nawu Satan kanmarnekarremarnb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d, dja kunbuyika mak marneyime. Kunmekbe ngaye ngawam kore kunred Troas bu ngayolyolmeng kunwok kunmak bu Christkenh, wanjh ngawohburrbom bu nawu Kawohrnan Rowk nganwong ngaye kunmak bu ngakurduyime kumek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ngaye minj ngakarrmeninj kunmodmikenh dja ngaye minj ngangalkemeninj nawu ngardduk nganedanginj Titus kore kunmekbe kunred. Kunu ngaye ngayimeng bobo bedberre bininj kore Troas kabirrini dja ngadjalrey kore kubolkkimuk Macedonia.Bu Christ Kahdjalwinhme Munguyh2 Corinthians 2:14-1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onj, karridjalmanjbun God! Christ wanjh winhmeng rowk, dja ngad karriraworren nuye! God kanyikarrme kore birriwarlahkenh bininj kandinan kore kubolkbubuyika rowk, dja wanjh kabirriburrbun nawu Christ. Wanjh kunu kunmayali nuye kawarlahmen yiman manjmak perfume kahba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irriwern bininj rowk kandibekkan bu karriyolyolme nawu Christ. Yikahwi namekbe bininj wanjh God kabenngehke, dja yikahwi birribuyika, wanjh burrkyak, kabirridjalmalngdowe dja bedda wanjh kabirriyime bu ngad karridjalkukbanj yiman kundowikenh! Dja bininj nawu God kabenngehke, wanjh nungka kabenngolekwon, dja bedda kabirriyime bu ngad karrikukmanjmak. God wanjh kankuknome, dja kayime ngad yiman kayime mankalkkidmanjmak manbu Christ kukrungi kore nungka kanjkurrmerrinj. Kuhni rowk God kanwong bu karrimarnedurrkmirri. Dja wanjh kunkimuk duninjh, dja wardi ngadman wanjh karringudjyawar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ikahwi birriwern bininj wanjh kunwarre kabirriyime bu kabirridjalyolyolme God nuye kunwok. Bedda kabirridjaldjaldjare kabirrikukenworren bu bininj kabindikarremulewan! Ngadkunu burrkyak duninjh. God nungan kanwong nuye kunwok dja kanmunkeweng. Wanjh ngad karribelbmerrinj nawu Christ, dja karriyolyolme bu djal kunwoybukkenh kore kumirrk nuye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Yolyolmerrinj Bu Benmarnenalkbuni2 Corinthians 2: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errengehkenhni yikang ngudberre ngaye wanjh wernhnjilngwarrewong. Dja ngaye ngawarnyak bu yawoyhwarrewon bu ngamdurndeng kore ngudd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ngaye wernhnjilngwarrewoyi ngudberre, wanjh nangale mak nganjilngmarnbun ngardduk? Ngudda wardi kandimarnenjilngwarre kore ngaye njilngwarrewo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nmekbekenh ngaye minj ngamrawinj, dja ngaleng ngaye marnebimbom nahni nabuyika djurra ngudberre, ba bu ngaye minj kandinjilngwarrewoyi kore ngamre yikan ngudberre. Ngaye ngadjaldjareni ngamarrmarrmeninj ngudberrekenh. Ngurriburrbun bu woybukkih, bu ngaye nganjilngmak, wanjh ngudda warridj, dja wanjh karridjarrkmarrmar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h, bu ngaye ngabimbom kunyungkih kore nahni nabuyika djurra, ngaye kunyid ngakarrmi dja ngawernhkangewarreni kore kukange ngardduk, dja ngaye ngahbimbuni kunmimnalk dorrengh. Ngaye ngabimbom bu minj njilngwarrewoyi ngudberre, dja djalbengdayhkemeninj ngudberre bu ngaye wernhmarnedjare ngudberre bulkkidj duninjh.Paul Benmarneyimeng Bu Kabirrimarnebengmidjdan Nakudji Bininj2 Corinthians 2:5-1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olyolme nanihnjanu bininj kumekbe ngurrihdjarrkdi nawu ngunnjilngwarrewong ngudberre. Ngaye burrkyak, minj ngaye ngannjilngwarrewoyi. Dja wardi ngurridjalmirndewernkenh ngudda, dja wardi minj ngurriwern duninjh. Ngaye ngawarnyak bu ngamulewan bu kunrayek dorrengh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ngurriwern wanjh korroko ngurridungi kunkimuk, dja bonj, karribawon nanihnjanu bi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olkkime ngudda ngurrimarnebengmidjda nuye dja ngurrinjilngmarnbu. Dja bu burrkyak, wardi kawernhnjilngwarremen dja kadjalmarrkbaworren.]]></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2026-07-17T02:05:03Z</dcterms:created>
  <dcterms:modified xsi:type="dcterms:W3CDTF">2026-07-17T02:05:03Z</dcterms:modified>
  <dc:title>Bible.com.au: 2 Corinthians 2:1-17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